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  <p:sldMasterId id="2147483671" r:id="rId3"/>
  </p:sldMasterIdLst>
  <p:notesMasterIdLst>
    <p:notesMasterId r:id="rId27"/>
  </p:notesMasterIdLst>
  <p:sldIdLst>
    <p:sldId id="256" r:id="rId4"/>
    <p:sldId id="258" r:id="rId5"/>
    <p:sldId id="259" r:id="rId6"/>
    <p:sldId id="296" r:id="rId7"/>
    <p:sldId id="260" r:id="rId8"/>
    <p:sldId id="294" r:id="rId9"/>
    <p:sldId id="265" r:id="rId10"/>
    <p:sldId id="298" r:id="rId11"/>
    <p:sldId id="299" r:id="rId12"/>
    <p:sldId id="301" r:id="rId13"/>
    <p:sldId id="302" r:id="rId14"/>
    <p:sldId id="300" r:id="rId15"/>
    <p:sldId id="297" r:id="rId16"/>
    <p:sldId id="263" r:id="rId17"/>
    <p:sldId id="303" r:id="rId18"/>
    <p:sldId id="304" r:id="rId19"/>
    <p:sldId id="305" r:id="rId20"/>
    <p:sldId id="306" r:id="rId21"/>
    <p:sldId id="307" r:id="rId22"/>
    <p:sldId id="310" r:id="rId23"/>
    <p:sldId id="308" r:id="rId24"/>
    <p:sldId id="309" r:id="rId25"/>
    <p:sldId id="289" r:id="rId26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4B05B7-89F7-4B93-A620-E1FB09FFF40C}">
  <a:tblStyle styleId="{DB4B05B7-89F7-4B93-A620-E1FB09FFF4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0035" autoAdjust="0"/>
  </p:normalViewPr>
  <p:slideViewPr>
    <p:cSldViewPr snapToGrid="0">
      <p:cViewPr varScale="1">
        <p:scale>
          <a:sx n="90" d="100"/>
          <a:sy n="90" d="100"/>
        </p:scale>
        <p:origin x="108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소프트웨어 </a:t>
            </a:r>
            <a:r>
              <a:rPr lang="en-US" altLang="ko-KR" dirty="0"/>
              <a:t>3</a:t>
            </a:r>
            <a:r>
              <a:rPr lang="ko-KR" altLang="en-US" dirty="0"/>
              <a:t>학년 프로젝트 발표 시작하겠습니다</a:t>
            </a:r>
            <a:r>
              <a:rPr lang="en-US" altLang="ko-KR" dirty="0"/>
              <a:t>. </a:t>
            </a:r>
            <a:r>
              <a:rPr lang="ko-KR" altLang="en-US" dirty="0"/>
              <a:t>저희는 소프트웨어 </a:t>
            </a:r>
            <a:r>
              <a:rPr lang="en-US" altLang="ko-KR" dirty="0"/>
              <a:t>3</a:t>
            </a:r>
            <a:r>
              <a:rPr lang="ko-KR" altLang="en-US" dirty="0"/>
              <a:t>학년으로 구성되어 </a:t>
            </a:r>
            <a:r>
              <a:rPr lang="ko-KR" altLang="en-US" dirty="0" err="1"/>
              <a:t>있구요</a:t>
            </a:r>
            <a:r>
              <a:rPr lang="en-US" altLang="ko-KR" dirty="0"/>
              <a:t>, </a:t>
            </a:r>
            <a:r>
              <a:rPr lang="ko-KR" altLang="en-US" dirty="0"/>
              <a:t>프로젝트 이름은 </a:t>
            </a:r>
            <a:r>
              <a:rPr lang="en-US" altLang="ko-KR" dirty="0" err="1"/>
              <a:t>ReLearning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724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1137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err="1"/>
              <a:t>웹쪽은</a:t>
            </a:r>
            <a:r>
              <a:rPr lang="ko-KR" altLang="en-US" dirty="0"/>
              <a:t> 크게 </a:t>
            </a:r>
            <a:r>
              <a:rPr lang="en-US" altLang="ko-KR" dirty="0"/>
              <a:t>4</a:t>
            </a:r>
            <a:r>
              <a:rPr lang="ko-KR" altLang="en-US" dirty="0"/>
              <a:t>가지 기능으로 분리할  수 있는데</a:t>
            </a:r>
            <a:r>
              <a:rPr lang="en-US" altLang="ko-KR" dirty="0"/>
              <a:t>, </a:t>
            </a:r>
            <a:r>
              <a:rPr lang="ko-KR" altLang="en-US" dirty="0"/>
              <a:t>사용자 관리 </a:t>
            </a:r>
            <a:r>
              <a:rPr lang="en-US" altLang="ko-KR" dirty="0"/>
              <a:t>/</a:t>
            </a:r>
            <a:r>
              <a:rPr lang="ko-KR" altLang="en-US" dirty="0"/>
              <a:t>질문과 답변 </a:t>
            </a:r>
            <a:r>
              <a:rPr lang="en-US" altLang="ko-KR" dirty="0"/>
              <a:t>/</a:t>
            </a:r>
            <a:r>
              <a:rPr lang="ko-KR" altLang="en-US" dirty="0"/>
              <a:t>학번 인증을 통해 이번학기 교과목 가져오는 </a:t>
            </a:r>
            <a:r>
              <a:rPr lang="ko-KR" altLang="en-US" dirty="0" err="1"/>
              <a:t>스크레이핑</a:t>
            </a:r>
            <a:r>
              <a:rPr lang="ko-KR" altLang="en-US" dirty="0"/>
              <a:t> 기능</a:t>
            </a:r>
            <a:r>
              <a:rPr lang="en-US" altLang="ko-KR" dirty="0"/>
              <a:t>/</a:t>
            </a:r>
            <a:r>
              <a:rPr lang="ko-KR" altLang="en-US" dirty="0"/>
              <a:t> 촬영된 사진과 음성파일을 자동으로 </a:t>
            </a:r>
            <a:r>
              <a:rPr lang="ko-KR" altLang="en-US" dirty="0" err="1"/>
              <a:t>게시글에</a:t>
            </a:r>
            <a:r>
              <a:rPr lang="ko-KR" altLang="en-US" dirty="0"/>
              <a:t> 업로드하는 </a:t>
            </a:r>
            <a:r>
              <a:rPr lang="ko-KR" altLang="en-US" dirty="0" err="1"/>
              <a:t>기능이있습니다</a:t>
            </a:r>
            <a:r>
              <a:rPr lang="en-US" altLang="ko-KR" dirty="0"/>
              <a:t>. </a:t>
            </a:r>
            <a:r>
              <a:rPr lang="ko-KR" altLang="en-US" dirty="0"/>
              <a:t>후에 시현동영상에서 이족은 확인해 보겠습니다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3472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7202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다음으로 구동 순서 입니다</a:t>
            </a:r>
            <a:r>
              <a:rPr lang="en-US" altLang="ko-KR" dirty="0"/>
              <a:t>. 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첫번째로 개강전에 관리자가 관리자 페이지에 저희는 전남대하교 </a:t>
            </a:r>
            <a:r>
              <a:rPr lang="ko-KR" altLang="en-US" dirty="0" err="1"/>
              <a:t>이니깐</a:t>
            </a:r>
            <a:r>
              <a:rPr lang="ko-KR" altLang="en-US" dirty="0"/>
              <a:t> 전남대학교의 이번학기 강의목록을 미리 저장해 놓습니다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그리고 개강을 하고 수업이 </a:t>
            </a:r>
            <a:r>
              <a:rPr lang="ko-KR" altLang="en-US" dirty="0" err="1"/>
              <a:t>시작할때</a:t>
            </a:r>
            <a:r>
              <a:rPr lang="ko-KR" altLang="en-US" dirty="0"/>
              <a:t> 교수가 강의 시작 버튼을 클릭합니다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이 시작 버튼 클릭과 동시에 자동적으로 사진과 녹음파일일 업로드가 됩니다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다음으로 강의가 끝나고 종료 버튼을 누르면 인제 모든 사진과 녹음파일이 업로드가 </a:t>
            </a:r>
            <a:r>
              <a:rPr lang="ko-KR" altLang="en-US" dirty="0" err="1"/>
              <a:t>끝이납니다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err="1"/>
              <a:t>ㅇ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인제 나중에 학생이 강의 자료를 확인할 수 </a:t>
            </a:r>
            <a:r>
              <a:rPr lang="ko-KR" altLang="en-US" dirty="0" err="1"/>
              <a:t>있을때</a:t>
            </a:r>
            <a:r>
              <a:rPr lang="en-US" altLang="ko-KR" dirty="0"/>
              <a:t>, </a:t>
            </a:r>
            <a:r>
              <a:rPr lang="ko-KR" altLang="en-US" dirty="0"/>
              <a:t>홈페이지에 들어가서 확인을 </a:t>
            </a:r>
            <a:r>
              <a:rPr lang="ko-KR" altLang="en-US" dirty="0" err="1"/>
              <a:t>하면됩니다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/>
              <a:t>관리자 페이지에 들어가서 해당 학교의 해당 학기의 교과목을 데이터베이스에 미리 등록해 놓는 작업이다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dirty="0"/>
              <a:t>전남대학교 </a:t>
            </a:r>
            <a:r>
              <a:rPr lang="ko-KR" altLang="en-US" dirty="0" err="1"/>
              <a:t>홈페이지에있는</a:t>
            </a:r>
            <a:r>
              <a:rPr lang="ko-KR" altLang="en-US" dirty="0"/>
              <a:t> 엑셀파일을 확인하여</a:t>
            </a:r>
            <a:r>
              <a:rPr lang="en-US" altLang="ko-KR" dirty="0"/>
              <a:t>, </a:t>
            </a:r>
            <a:r>
              <a:rPr lang="ko-KR" altLang="en-US" dirty="0" err="1"/>
              <a:t>디비에</a:t>
            </a:r>
            <a:r>
              <a:rPr lang="ko-KR" altLang="en-US"/>
              <a:t> 저장하는 작업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459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보시면 강의 종료가 된 후에 사진이랑 음성 같이 업로드하면 안되냐는 의견이 </a:t>
            </a:r>
            <a:r>
              <a:rPr lang="ko-KR" altLang="en-US" dirty="0" err="1"/>
              <a:t>있으</a:t>
            </a:r>
            <a:r>
              <a:rPr lang="ko-KR" altLang="en-US" dirty="0"/>
              <a:t> 실 수도 있는데 </a:t>
            </a:r>
            <a:r>
              <a:rPr lang="en-US" altLang="ko-KR" dirty="0"/>
              <a:t>, </a:t>
            </a:r>
            <a:r>
              <a:rPr lang="ko-KR" altLang="en-US" dirty="0"/>
              <a:t>사진이 </a:t>
            </a:r>
            <a:r>
              <a:rPr lang="ko-KR" altLang="en-US" dirty="0" err="1"/>
              <a:t>수백장이고</a:t>
            </a:r>
            <a:r>
              <a:rPr lang="ko-KR" altLang="en-US" dirty="0"/>
              <a:t> 용량이 어느정도 될지 몰라서 종료 시점에 사진과 음성을 동시에 보내면 </a:t>
            </a:r>
            <a:endParaRPr lang="en-US" altLang="ko-KR" dirty="0"/>
          </a:p>
          <a:p>
            <a:r>
              <a:rPr lang="ko-KR" altLang="en-US" dirty="0"/>
              <a:t>트랜잭션 처리가 </a:t>
            </a:r>
            <a:r>
              <a:rPr lang="ko-KR" altLang="en-US" dirty="0" err="1"/>
              <a:t>힘들것</a:t>
            </a:r>
            <a:r>
              <a:rPr lang="ko-KR" altLang="en-US" dirty="0"/>
              <a:t> 같아서 분리 시켰었습니다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7294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가입한 회원이라면 회원인증을 하고 자신의 강의 게시판에 </a:t>
            </a:r>
            <a:r>
              <a:rPr lang="ko-KR" altLang="en-US" dirty="0" err="1"/>
              <a:t>들어가면되고</a:t>
            </a:r>
            <a:r>
              <a:rPr lang="ko-KR" altLang="en-US" dirty="0"/>
              <a:t> 이미 가입을 해서 학번 인증을 </a:t>
            </a:r>
            <a:r>
              <a:rPr lang="ko-KR" altLang="en-US" dirty="0" err="1"/>
              <a:t>마친회원이라면</a:t>
            </a:r>
            <a:r>
              <a:rPr lang="en-US" altLang="ko-KR" dirty="0"/>
              <a:t>, </a:t>
            </a:r>
            <a:r>
              <a:rPr lang="ko-KR" altLang="en-US" dirty="0"/>
              <a:t>자신의 </a:t>
            </a:r>
            <a:r>
              <a:rPr lang="ko-KR" altLang="en-US" dirty="0" err="1"/>
              <a:t>강으</a:t>
            </a:r>
            <a:r>
              <a:rPr lang="ko-KR" altLang="en-US" dirty="0"/>
              <a:t> </a:t>
            </a:r>
            <a:r>
              <a:rPr lang="ko-KR" altLang="en-US" dirty="0" err="1"/>
              <a:t>ㅣ게시판에</a:t>
            </a:r>
            <a:r>
              <a:rPr lang="ko-KR" altLang="en-US" dirty="0"/>
              <a:t> 들어가서 </a:t>
            </a:r>
            <a:r>
              <a:rPr lang="ko-KR" altLang="en-US" dirty="0" err="1"/>
              <a:t>확인하면됩니다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9442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4708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5306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목차는 저희 프로젝트 이름 </a:t>
            </a:r>
            <a:r>
              <a:rPr lang="en-US" altLang="ko-KR" dirty="0" err="1"/>
              <a:t>ReLearning</a:t>
            </a:r>
            <a:r>
              <a:rPr lang="ko-KR" altLang="en-US" dirty="0"/>
              <a:t>이 무엇인지 </a:t>
            </a:r>
            <a:r>
              <a:rPr lang="ko-KR" altLang="en-US" dirty="0" err="1"/>
              <a:t>설명을하고</a:t>
            </a:r>
            <a:r>
              <a:rPr lang="en-US" altLang="ko-KR" dirty="0"/>
              <a:t>, </a:t>
            </a:r>
            <a:r>
              <a:rPr lang="ko-KR" altLang="en-US" dirty="0"/>
              <a:t>개발환경 </a:t>
            </a:r>
            <a:r>
              <a:rPr lang="en-US" altLang="ko-KR" dirty="0"/>
              <a:t>-&gt; </a:t>
            </a:r>
            <a:r>
              <a:rPr lang="ko-KR" altLang="en-US" dirty="0"/>
              <a:t>구동 순서 </a:t>
            </a:r>
            <a:r>
              <a:rPr lang="en-US" altLang="ko-KR" dirty="0"/>
              <a:t>-&gt; </a:t>
            </a:r>
            <a:r>
              <a:rPr lang="ko-KR" altLang="en-US" dirty="0"/>
              <a:t>시현 동영상을 보여드리고 마지막으로 질문과 답변 시간을 가지고 끝내겠습니다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2" name="Shape 8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저희 원래 이름이 수업블랙 박스였는데요</a:t>
            </a:r>
            <a:r>
              <a:rPr lang="en-US" altLang="ko-KR" dirty="0"/>
              <a:t>, </a:t>
            </a:r>
            <a:r>
              <a:rPr lang="en-US" altLang="ko-KR" dirty="0" err="1"/>
              <a:t>ReLearning</a:t>
            </a:r>
            <a:r>
              <a:rPr lang="ko-KR" altLang="en-US" dirty="0"/>
              <a:t>으로 이름을 바꾼 이유가 </a:t>
            </a:r>
            <a:r>
              <a:rPr lang="en-US" altLang="ko-KR" dirty="0"/>
              <a:t>2</a:t>
            </a:r>
            <a:r>
              <a:rPr lang="ko-KR" altLang="en-US" dirty="0"/>
              <a:t>개 있는데요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err="1"/>
              <a:t>첫번재</a:t>
            </a:r>
            <a:r>
              <a:rPr lang="ko-KR" altLang="en-US" dirty="0"/>
              <a:t> 의미로는 </a:t>
            </a:r>
            <a:r>
              <a:rPr lang="en-US" altLang="ko-KR" dirty="0" err="1"/>
              <a:t>Re+Learning</a:t>
            </a:r>
            <a:r>
              <a:rPr lang="en-US" altLang="ko-KR" dirty="0"/>
              <a:t> </a:t>
            </a:r>
            <a:r>
              <a:rPr lang="ko-KR" altLang="en-US" dirty="0"/>
              <a:t>다시 공부하다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Record+Learning</a:t>
            </a:r>
            <a:r>
              <a:rPr lang="en-US" altLang="ko-KR" dirty="0"/>
              <a:t> </a:t>
            </a:r>
            <a:r>
              <a:rPr lang="ko-KR" altLang="en-US" dirty="0"/>
              <a:t>강의물을 통해 공부하다 라는 뜻으로 해석할 수 있습니다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이해하기 쉬운 뜻으로는</a:t>
            </a:r>
            <a:r>
              <a:rPr lang="en-US" altLang="ko-KR" dirty="0"/>
              <a:t>, </a:t>
            </a:r>
            <a:r>
              <a:rPr lang="ko-KR" altLang="en-US" dirty="0"/>
              <a:t>강의 자동촬영 시스템이라고 생각하면 되는데 강의실에서 </a:t>
            </a:r>
            <a:r>
              <a:rPr lang="en-US" altLang="ko-KR" dirty="0"/>
              <a:t>~</a:t>
            </a:r>
            <a:endParaRPr dirty="0"/>
          </a:p>
        </p:txBody>
      </p:sp>
      <p:sp>
        <p:nvSpPr>
          <p:cNvPr id="521" name="Shape 5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5174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6276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아래 사진에서 왼쪽은 촬영된 사진이 </a:t>
            </a:r>
            <a:r>
              <a:rPr lang="ko-KR" altLang="en-US" dirty="0" err="1"/>
              <a:t>라즈베리파이에</a:t>
            </a:r>
            <a:r>
              <a:rPr lang="ko-KR" altLang="en-US" dirty="0"/>
              <a:t> 저장된 화면이고</a:t>
            </a:r>
            <a:r>
              <a:rPr lang="en-US" altLang="ko-KR" dirty="0"/>
              <a:t>, </a:t>
            </a:r>
            <a:r>
              <a:rPr lang="ko-KR" altLang="en-US" dirty="0"/>
              <a:t>오른쪽 사진은 촬영된 사진은 해당 서버 컴퓨터에 전송된 사진이다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2736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115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0" y="483518"/>
            <a:ext cx="9144000" cy="5040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80000"/>
              </a:lnSpc>
              <a:spcBef>
                <a:spcPts val="720"/>
              </a:spcBef>
              <a:buClr>
                <a:srgbClr val="262626"/>
              </a:buClr>
              <a:buFont typeface="Arial"/>
              <a:buChar char="●"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2"/>
          </p:nvPr>
        </p:nvSpPr>
        <p:spPr>
          <a:xfrm>
            <a:off x="-148" y="987574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80"/>
              </a:spcBef>
              <a:buClr>
                <a:srgbClr val="262626"/>
              </a:buClr>
              <a:buFont typeface="Arial"/>
              <a:buChar char="●"/>
              <a:def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179511" y="3723878"/>
            <a:ext cx="4176464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720"/>
              </a:spcBef>
              <a:buClr>
                <a:schemeClr val="lt1"/>
              </a:buClr>
              <a:buFont typeface="Arial"/>
              <a:buChar char="●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179511" y="4299942"/>
            <a:ext cx="4176464" cy="2880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280"/>
              </a:spcBef>
              <a:buClr>
                <a:schemeClr val="lt1"/>
              </a:buClr>
              <a:buFont typeface="Arial"/>
              <a:buChar char="●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 descr="G:\002-KIMS BUSINESS\007-02-Googleslidesppt\02-GSppt-Contents-Kim\20170309\01-Composition with vintage old hardback books\bg-02.jpg"/>
          <p:cNvPicPr preferRelativeResize="0"/>
          <p:nvPr/>
        </p:nvPicPr>
        <p:blipFill rotWithShape="1">
          <a:blip r:embed="rId3">
            <a:alphaModFix/>
          </a:blip>
          <a:srcRect b="81543"/>
          <a:stretch/>
        </p:blipFill>
        <p:spPr>
          <a:xfrm>
            <a:off x="0" y="0"/>
            <a:ext cx="9144000" cy="10806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0" y="111603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800"/>
              </a:spcBef>
              <a:buClr>
                <a:schemeClr val="lt1"/>
              </a:buClr>
              <a:buFont typeface="Arial"/>
              <a:buChar char="●"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0" y="687666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80"/>
              </a:spcBef>
              <a:buClr>
                <a:schemeClr val="lt1"/>
              </a:buClr>
              <a:buFont typeface="Arial"/>
              <a:buChar char="●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910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0" y="3824460"/>
            <a:ext cx="9144000" cy="5760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720"/>
              </a:spcBef>
              <a:buClr>
                <a:schemeClr val="lt1"/>
              </a:buClr>
              <a:buFont typeface="Arial"/>
              <a:buChar char="●"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2"/>
          </p:nvPr>
        </p:nvSpPr>
        <p:spPr>
          <a:xfrm>
            <a:off x="-148" y="4400525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80"/>
              </a:spcBef>
              <a:buClr>
                <a:schemeClr val="lt1"/>
              </a:buClr>
              <a:buFont typeface="Arial"/>
              <a:buChar char="●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1979711" y="195485"/>
            <a:ext cx="7164288" cy="10081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442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8442" y="120000"/>
                </a:lnTo>
                <a:cubicBezTo>
                  <a:pt x="3779" y="120000"/>
                  <a:pt x="0" y="93137"/>
                  <a:pt x="0" y="60000"/>
                </a:cubicBezTo>
                <a:cubicBezTo>
                  <a:pt x="0" y="26862"/>
                  <a:pt x="3779" y="0"/>
                  <a:pt x="8442" y="0"/>
                </a:cubicBezTo>
                <a:close/>
              </a:path>
            </a:pathLst>
          </a:custGeom>
          <a:solidFill>
            <a:srgbClr val="797B4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448272" y="257968"/>
            <a:ext cx="6695727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800"/>
              </a:spcBef>
              <a:buClr>
                <a:schemeClr val="lt1"/>
              </a:buClr>
              <a:buFont typeface="Arial"/>
              <a:buChar char="●"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2448272" y="834033"/>
            <a:ext cx="6695727" cy="2880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280"/>
              </a:spcBef>
              <a:buClr>
                <a:schemeClr val="lt1"/>
              </a:buClr>
              <a:buFont typeface="Arial"/>
              <a:buChar char="●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119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 descr="G:\002-KIMS BUSINESS\007-02-Googleslidesppt\02-GSppt-Contents-Kim\20170309\01-Composition with vintage old hardback books\bg-02.jpg"/>
          <p:cNvPicPr preferRelativeResize="0"/>
          <p:nvPr/>
        </p:nvPicPr>
        <p:blipFill rotWithShape="1">
          <a:blip r:embed="rId3">
            <a:alphaModFix/>
          </a:blip>
          <a:srcRect b="81543"/>
          <a:stretch/>
        </p:blipFill>
        <p:spPr>
          <a:xfrm>
            <a:off x="0" y="0"/>
            <a:ext cx="9144000" cy="108065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0" y="119285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800"/>
              </a:spcBef>
              <a:buClr>
                <a:schemeClr val="lt1"/>
              </a:buClr>
              <a:buFont typeface="Arial"/>
              <a:buChar char="●"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0" y="695350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80"/>
              </a:spcBef>
              <a:buClr>
                <a:schemeClr val="lt1"/>
              </a:buClr>
              <a:buFont typeface="Arial"/>
              <a:buChar char="●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 descr="G:\002-KIMS BUSINESS\007-02-Googleslidesppt\02-GSppt-Contents-Kim\20170309\01-Composition with vintage old hardback books\bg-02.jpg"/>
          <p:cNvPicPr preferRelativeResize="0"/>
          <p:nvPr/>
        </p:nvPicPr>
        <p:blipFill rotWithShape="1">
          <a:blip r:embed="rId3">
            <a:alphaModFix/>
          </a:blip>
          <a:srcRect b="81543"/>
          <a:stretch/>
        </p:blipFill>
        <p:spPr>
          <a:xfrm>
            <a:off x="0" y="0"/>
            <a:ext cx="9144000" cy="10806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0" y="111603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800"/>
              </a:spcBef>
              <a:buClr>
                <a:schemeClr val="lt1"/>
              </a:buClr>
              <a:buFont typeface="Arial"/>
              <a:buChar char="●"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0" y="687666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80"/>
              </a:spcBef>
              <a:buClr>
                <a:schemeClr val="lt1"/>
              </a:buClr>
              <a:buFont typeface="Arial"/>
              <a:buChar char="●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mages and Contents Layou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pic" idx="2"/>
          </p:nvPr>
        </p:nvSpPr>
        <p:spPr>
          <a:xfrm>
            <a:off x="0" y="2211709"/>
            <a:ext cx="9144000" cy="29317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0" y="3824460"/>
            <a:ext cx="9144000" cy="5760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720"/>
              </a:spcBef>
              <a:buClr>
                <a:schemeClr val="lt1"/>
              </a:buClr>
              <a:buFont typeface="Arial"/>
              <a:buChar char="●"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2"/>
          </p:nvPr>
        </p:nvSpPr>
        <p:spPr>
          <a:xfrm>
            <a:off x="-148" y="4400525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80"/>
              </a:spcBef>
              <a:buClr>
                <a:schemeClr val="lt1"/>
              </a:buClr>
              <a:buFont typeface="Arial"/>
              <a:buChar char="●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90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179511" y="3723878"/>
            <a:ext cx="4176464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720"/>
              </a:spcBef>
              <a:buClr>
                <a:schemeClr val="lt1"/>
              </a:buClr>
              <a:buFont typeface="Arial"/>
              <a:buChar char="●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179511" y="4299942"/>
            <a:ext cx="4176464" cy="2880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280"/>
              </a:spcBef>
              <a:buClr>
                <a:schemeClr val="lt1"/>
              </a:buClr>
              <a:buFont typeface="Arial"/>
              <a:buChar char="●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8609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7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5" r:id="rId3"/>
    <p:sldLayoutId id="2147483664" r:id="rId4"/>
    <p:sldLayoutId id="2147483675" r:id="rId5"/>
    <p:sldLayoutId id="214748367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0" y="750496"/>
            <a:ext cx="9144000" cy="50405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-US" sz="4800" b="1" i="0" u="none" strike="noStrike" cap="none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ReLearning</a:t>
            </a:r>
            <a:endParaRPr lang="en-US" sz="4800" b="1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6897481" y="3502855"/>
            <a:ext cx="2492703" cy="194057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-US" altLang="ko-KR" sz="18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sz="18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소프트웨어 </a:t>
            </a:r>
            <a:r>
              <a:rPr lang="en-US" altLang="ko-KR" sz="18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-KR" altLang="en-US" sz="18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학년</a:t>
            </a:r>
            <a:r>
              <a:rPr lang="en-US" altLang="ko-KR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lang="en-US" sz="18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0" y="230651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작업내용</a:t>
            </a:r>
            <a:r>
              <a:rPr lang="en-US" altLang="ko-KR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_2</a:t>
            </a:r>
            <a:endParaRPr lang="en-US" sz="4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261">
            <a:extLst>
              <a:ext uri="{FF2B5EF4-FFF2-40B4-BE49-F238E27FC236}">
                <a16:creationId xmlns:a16="http://schemas.microsoft.com/office/drawing/2014/main" id="{A9B28D8A-02E1-493A-B885-67AA7B7FA9DD}"/>
              </a:ext>
            </a:extLst>
          </p:cNvPr>
          <p:cNvSpPr txBox="1"/>
          <p:nvPr/>
        </p:nvSpPr>
        <p:spPr>
          <a:xfrm>
            <a:off x="291221" y="1342166"/>
            <a:ext cx="8561558" cy="341447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r>
              <a:rPr lang="en-US" altLang="ko-KR" sz="1800" b="1" dirty="0">
                <a:solidFill>
                  <a:schemeClr val="tx1"/>
                </a:solidFill>
              </a:rPr>
              <a:t>*</a:t>
            </a:r>
            <a:r>
              <a:rPr lang="ko-KR" altLang="en-US" sz="1800" b="1" dirty="0">
                <a:solidFill>
                  <a:schemeClr val="tx1"/>
                </a:solidFill>
              </a:rPr>
              <a:t>칠판 쪽 영상 처리 </a:t>
            </a:r>
            <a:r>
              <a:rPr lang="en-US" altLang="ko-KR" sz="1800" b="1" dirty="0">
                <a:solidFill>
                  <a:schemeClr val="tx1"/>
                </a:solidFill>
              </a:rPr>
              <a:t>: Python (cv2 </a:t>
            </a:r>
            <a:r>
              <a:rPr lang="ko-KR" altLang="en-US" sz="1800" b="1" dirty="0">
                <a:solidFill>
                  <a:schemeClr val="tx1"/>
                </a:solidFill>
              </a:rPr>
              <a:t>라이브러리 사용</a:t>
            </a:r>
            <a:r>
              <a:rPr lang="en-US" altLang="ko-KR" sz="1800" b="1" dirty="0">
                <a:solidFill>
                  <a:schemeClr val="tx1"/>
                </a:solidFill>
              </a:rPr>
              <a:t>) : </a:t>
            </a:r>
          </a:p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lvl="0" indent="-171450">
              <a:buSzPct val="25000"/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촬영된 사진 확인 </a:t>
            </a:r>
            <a:endParaRPr lang="en-US" altLang="ko-KR" dirty="0">
              <a:solidFill>
                <a:schemeClr val="tx1"/>
              </a:solidFill>
            </a:endParaRPr>
          </a:p>
          <a:p>
            <a:pPr marL="171450" lvl="0" indent="-171450">
              <a:buSzPct val="25000"/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외곽선 분리</a:t>
            </a:r>
            <a:endParaRPr lang="en-US" altLang="ko-KR" dirty="0">
              <a:solidFill>
                <a:schemeClr val="tx1"/>
              </a:solidFill>
            </a:endParaRPr>
          </a:p>
          <a:p>
            <a:pPr marL="171450" lvl="8" indent="-171450">
              <a:buSzPct val="25000"/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endParaRPr lang="en-US" sz="1200" dirty="0">
              <a:solidFill>
                <a:schemeClr val="tx1"/>
              </a:solidFill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26F7D8-07D4-433A-AFD2-D2B23588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288" y="2031823"/>
            <a:ext cx="3682904" cy="300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78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0" y="230651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작업내용</a:t>
            </a:r>
            <a:r>
              <a:rPr lang="en-US" altLang="ko-KR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_2</a:t>
            </a:r>
            <a:endParaRPr lang="en-US" sz="4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261">
            <a:extLst>
              <a:ext uri="{FF2B5EF4-FFF2-40B4-BE49-F238E27FC236}">
                <a16:creationId xmlns:a16="http://schemas.microsoft.com/office/drawing/2014/main" id="{A9B28D8A-02E1-493A-B885-67AA7B7FA9DD}"/>
              </a:ext>
            </a:extLst>
          </p:cNvPr>
          <p:cNvSpPr txBox="1"/>
          <p:nvPr/>
        </p:nvSpPr>
        <p:spPr>
          <a:xfrm>
            <a:off x="291221" y="1342166"/>
            <a:ext cx="8561558" cy="341447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r>
              <a:rPr lang="en-US" altLang="ko-KR" sz="1800" b="1" dirty="0">
                <a:solidFill>
                  <a:schemeClr val="tx1"/>
                </a:solidFill>
              </a:rPr>
              <a:t>*</a:t>
            </a:r>
            <a:r>
              <a:rPr lang="ko-KR" altLang="en-US" sz="1800" b="1" dirty="0">
                <a:solidFill>
                  <a:schemeClr val="tx1"/>
                </a:solidFill>
              </a:rPr>
              <a:t>칠판 쪽 영상 처리 </a:t>
            </a:r>
            <a:r>
              <a:rPr lang="en-US" altLang="ko-KR" sz="1800" b="1" dirty="0">
                <a:solidFill>
                  <a:schemeClr val="tx1"/>
                </a:solidFill>
              </a:rPr>
              <a:t>: Python (cv2 </a:t>
            </a:r>
            <a:r>
              <a:rPr lang="ko-KR" altLang="en-US" sz="1800" b="1" dirty="0">
                <a:solidFill>
                  <a:schemeClr val="tx1"/>
                </a:solidFill>
              </a:rPr>
              <a:t>라이브러리 사용</a:t>
            </a:r>
            <a:r>
              <a:rPr lang="en-US" altLang="ko-KR" sz="1800" b="1" dirty="0">
                <a:solidFill>
                  <a:schemeClr val="tx1"/>
                </a:solidFill>
              </a:rPr>
              <a:t>) :</a:t>
            </a:r>
          </a:p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촬영된 사진의 외곽선 검출</a:t>
            </a:r>
            <a:endParaRPr lang="en-US" altLang="ko-KR" dirty="0">
              <a:solidFill>
                <a:schemeClr val="tx1"/>
              </a:solidFill>
            </a:endParaRPr>
          </a:p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외곽선 분리</a:t>
            </a:r>
            <a:endParaRPr lang="en-US" altLang="ko-KR" dirty="0">
              <a:solidFill>
                <a:schemeClr val="tx1"/>
              </a:solidFill>
            </a:endParaRPr>
          </a:p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분리된 사진을 평평하게 영상 처리</a:t>
            </a:r>
            <a:endParaRPr lang="en-US" altLang="ko-KR" dirty="0">
              <a:solidFill>
                <a:schemeClr val="tx1"/>
              </a:solidFill>
            </a:endParaRPr>
          </a:p>
          <a:p>
            <a:pPr marL="171450" lvl="8" indent="-171450">
              <a:buSzPct val="25000"/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endParaRPr lang="en-US" sz="1200" dirty="0">
              <a:solidFill>
                <a:schemeClr val="tx1"/>
              </a:solidFill>
              <a:sym typeface="Arial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2923C05-7E80-4FBE-8FE7-50938BB475FB}"/>
              </a:ext>
            </a:extLst>
          </p:cNvPr>
          <p:cNvGrpSpPr/>
          <p:nvPr/>
        </p:nvGrpSpPr>
        <p:grpSpPr>
          <a:xfrm>
            <a:off x="398828" y="2559856"/>
            <a:ext cx="8266871" cy="2462312"/>
            <a:chOff x="424863" y="2357852"/>
            <a:chExt cx="8360411" cy="269618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52EABB4-BA6C-4954-9BFC-3DB558851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0963" y="2357852"/>
              <a:ext cx="3894311" cy="269618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B0DC886-22C2-4F8C-B02E-088422DFB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863" y="2357852"/>
              <a:ext cx="3299899" cy="2696187"/>
            </a:xfrm>
            <a:prstGeom prst="rect">
              <a:avLst/>
            </a:prstGeom>
          </p:spPr>
        </p:pic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113B4129-2750-4E37-BF21-79FC8CC4AF26}"/>
                </a:ext>
              </a:extLst>
            </p:cNvPr>
            <p:cNvSpPr/>
            <p:nvPr/>
          </p:nvSpPr>
          <p:spPr>
            <a:xfrm>
              <a:off x="3899532" y="3508997"/>
              <a:ext cx="851095" cy="39389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5095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0" y="230651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작업내용</a:t>
            </a:r>
            <a:r>
              <a:rPr lang="en-US" altLang="ko-KR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_3</a:t>
            </a:r>
            <a:endParaRPr lang="en-US" sz="4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261">
            <a:extLst>
              <a:ext uri="{FF2B5EF4-FFF2-40B4-BE49-F238E27FC236}">
                <a16:creationId xmlns:a16="http://schemas.microsoft.com/office/drawing/2014/main" id="{A9B28D8A-02E1-493A-B885-67AA7B7FA9DD}"/>
              </a:ext>
            </a:extLst>
          </p:cNvPr>
          <p:cNvSpPr txBox="1"/>
          <p:nvPr/>
        </p:nvSpPr>
        <p:spPr>
          <a:xfrm>
            <a:off x="291221" y="1342166"/>
            <a:ext cx="8561558" cy="341447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r>
              <a:rPr lang="en-US" altLang="ko-KR" sz="1800" b="1" dirty="0">
                <a:solidFill>
                  <a:schemeClr val="tx1"/>
                </a:solidFill>
              </a:rPr>
              <a:t>*</a:t>
            </a:r>
            <a:r>
              <a:rPr lang="ko-KR" altLang="en-US" sz="1800" b="1" dirty="0">
                <a:solidFill>
                  <a:schemeClr val="tx1"/>
                </a:solidFill>
              </a:rPr>
              <a:t>웹 개발 </a:t>
            </a:r>
            <a:r>
              <a:rPr lang="en-US" altLang="ko-KR" sz="1800" b="1" dirty="0">
                <a:solidFill>
                  <a:schemeClr val="tx1"/>
                </a:solidFill>
              </a:rPr>
              <a:t>: </a:t>
            </a:r>
            <a:r>
              <a:rPr lang="en-US" altLang="ko-KR" sz="1800" b="1" dirty="0" err="1">
                <a:solidFill>
                  <a:schemeClr val="tx1"/>
                </a:solidFill>
              </a:rPr>
              <a:t>Jsp</a:t>
            </a:r>
            <a:r>
              <a:rPr lang="en-US" altLang="ko-KR" sz="1800" b="1" dirty="0">
                <a:solidFill>
                  <a:schemeClr val="tx1"/>
                </a:solidFill>
              </a:rPr>
              <a:t>, HTML, JavaScript, </a:t>
            </a:r>
            <a:r>
              <a:rPr lang="en-US" altLang="ko-KR" sz="1800" b="1" dirty="0" err="1">
                <a:solidFill>
                  <a:schemeClr val="tx1"/>
                </a:solidFill>
              </a:rPr>
              <a:t>Mysql</a:t>
            </a:r>
            <a:r>
              <a:rPr lang="en-US" altLang="ko-KR" sz="1800" b="1" dirty="0">
                <a:solidFill>
                  <a:schemeClr val="tx1"/>
                </a:solidFill>
              </a:rPr>
              <a:t> </a:t>
            </a:r>
          </a:p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사용자 관리</a:t>
            </a:r>
            <a:endParaRPr lang="en-US" altLang="ko-KR" dirty="0">
              <a:solidFill>
                <a:schemeClr val="tx1"/>
              </a:solidFill>
            </a:endParaRPr>
          </a:p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질문과 답변 게시판</a:t>
            </a:r>
            <a:endParaRPr lang="en-US" altLang="ko-KR" dirty="0">
              <a:solidFill>
                <a:schemeClr val="tx1"/>
              </a:solidFill>
            </a:endParaRPr>
          </a:p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학번 인증을 통해 나의 이번 학기 교과목 가져오기 기능</a:t>
            </a:r>
            <a:endParaRPr lang="en-US" altLang="ko-KR" dirty="0">
              <a:solidFill>
                <a:schemeClr val="tx1"/>
              </a:solidFill>
            </a:endParaRPr>
          </a:p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촬영된 사진과 음성파일을 강의 게시글로 자동업로드 기능</a:t>
            </a:r>
            <a:endParaRPr lang="en-US" altLang="ko-KR" dirty="0">
              <a:solidFill>
                <a:schemeClr val="tx1"/>
              </a:solidFill>
            </a:endParaRPr>
          </a:p>
          <a:p>
            <a:pPr marL="171450" lvl="8" indent="-171450">
              <a:buSzPct val="25000"/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endParaRPr lang="en-US" sz="1200" dirty="0">
              <a:solidFill>
                <a:schemeClr val="tx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2076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0" y="3824460"/>
            <a:ext cx="9144000" cy="5760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altLang="ko-KR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-KR" altLang="en-US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구동 순서</a:t>
            </a:r>
            <a:endParaRPr lang="en-US" sz="3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814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0" y="30061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구동 순서</a:t>
            </a:r>
            <a:endParaRPr lang="en-US" sz="4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Shape 252"/>
          <p:cNvCxnSpPr>
            <a:cxnSpLocks/>
          </p:cNvCxnSpPr>
          <p:nvPr/>
        </p:nvCxnSpPr>
        <p:spPr>
          <a:xfrm>
            <a:off x="338430" y="3148880"/>
            <a:ext cx="8671926" cy="0"/>
          </a:xfrm>
          <a:prstGeom prst="straightConnector1">
            <a:avLst/>
          </a:prstGeom>
          <a:noFill/>
          <a:ln w="38100" cap="flat" cmpd="sng">
            <a:solidFill>
              <a:srgbClr val="797B4F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55" name="Shape 255"/>
          <p:cNvSpPr/>
          <p:nvPr/>
        </p:nvSpPr>
        <p:spPr>
          <a:xfrm>
            <a:off x="405672" y="2872277"/>
            <a:ext cx="1259999" cy="553204"/>
          </a:xfrm>
          <a:prstGeom prst="rect">
            <a:avLst/>
          </a:prstGeom>
          <a:solidFill>
            <a:srgbClr val="797B4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이번 학기 강의목록 업로드</a:t>
            </a:r>
            <a:endParaRPr lang="en-US" sz="11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1819337" y="2867034"/>
            <a:ext cx="1259999" cy="553204"/>
          </a:xfrm>
          <a:prstGeom prst="rect">
            <a:avLst/>
          </a:prstGeom>
          <a:solidFill>
            <a:srgbClr val="797B4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800" b="1" dirty="0">
                <a:solidFill>
                  <a:schemeClr val="lt1"/>
                </a:solidFill>
              </a:rPr>
              <a:t>강의 시작</a:t>
            </a:r>
            <a:endParaRPr lang="en-US"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3227351" y="2867034"/>
            <a:ext cx="1259999" cy="553204"/>
          </a:xfrm>
          <a:prstGeom prst="rect">
            <a:avLst/>
          </a:prstGeom>
          <a:solidFill>
            <a:srgbClr val="797B4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사진 업로드</a:t>
            </a:r>
            <a:endParaRPr lang="en-US"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4635365" y="2867034"/>
            <a:ext cx="1259999" cy="553204"/>
          </a:xfrm>
          <a:prstGeom prst="rect">
            <a:avLst/>
          </a:prstGeom>
          <a:solidFill>
            <a:srgbClr val="797B4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강의 종료</a:t>
            </a:r>
            <a:endParaRPr lang="en-US"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7403372" y="2867034"/>
            <a:ext cx="1259999" cy="553204"/>
          </a:xfrm>
          <a:prstGeom prst="rect">
            <a:avLst/>
          </a:prstGeom>
          <a:solidFill>
            <a:srgbClr val="797B4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800" b="1" dirty="0">
                <a:solidFill>
                  <a:schemeClr val="lt1"/>
                </a:solidFill>
              </a:rPr>
              <a:t>자료 </a:t>
            </a:r>
            <a:r>
              <a:rPr lang="ko-KR" alt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  <a:endParaRPr lang="en-US"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6420097" y="2128253"/>
            <a:ext cx="389135" cy="50247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5039018" y="2143347"/>
            <a:ext cx="382775" cy="45884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7807537" y="2047214"/>
            <a:ext cx="449616" cy="5804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400" y="39542"/>
                </a:moveTo>
                <a:cubicBezTo>
                  <a:pt x="61899" y="39542"/>
                  <a:pt x="65213" y="40327"/>
                  <a:pt x="68141" y="41798"/>
                </a:cubicBezTo>
                <a:lnTo>
                  <a:pt x="60267" y="49608"/>
                </a:lnTo>
                <a:cubicBezTo>
                  <a:pt x="59663" y="49468"/>
                  <a:pt x="59037" y="49421"/>
                  <a:pt x="58400" y="49421"/>
                </a:cubicBezTo>
                <a:cubicBezTo>
                  <a:pt x="51357" y="49421"/>
                  <a:pt x="45648" y="55085"/>
                  <a:pt x="45648" y="62070"/>
                </a:cubicBezTo>
                <a:cubicBezTo>
                  <a:pt x="45648" y="69056"/>
                  <a:pt x="51357" y="74719"/>
                  <a:pt x="58400" y="74719"/>
                </a:cubicBezTo>
                <a:cubicBezTo>
                  <a:pt x="65443" y="74719"/>
                  <a:pt x="71152" y="69056"/>
                  <a:pt x="71152" y="62070"/>
                </a:cubicBezTo>
                <a:cubicBezTo>
                  <a:pt x="71152" y="60979"/>
                  <a:pt x="71013" y="59920"/>
                  <a:pt x="70706" y="58922"/>
                </a:cubicBezTo>
                <a:lnTo>
                  <a:pt x="78287" y="51402"/>
                </a:lnTo>
                <a:cubicBezTo>
                  <a:pt x="80122" y="54539"/>
                  <a:pt x="81112" y="58190"/>
                  <a:pt x="81112" y="62070"/>
                </a:cubicBezTo>
                <a:cubicBezTo>
                  <a:pt x="81112" y="74512"/>
                  <a:pt x="70943" y="84598"/>
                  <a:pt x="58400" y="84598"/>
                </a:cubicBezTo>
                <a:cubicBezTo>
                  <a:pt x="45857" y="84598"/>
                  <a:pt x="35689" y="74512"/>
                  <a:pt x="35689" y="62070"/>
                </a:cubicBezTo>
                <a:cubicBezTo>
                  <a:pt x="35689" y="49629"/>
                  <a:pt x="45857" y="39542"/>
                  <a:pt x="58400" y="39542"/>
                </a:cubicBezTo>
                <a:close/>
                <a:moveTo>
                  <a:pt x="58400" y="21520"/>
                </a:moveTo>
                <a:cubicBezTo>
                  <a:pt x="66955" y="21520"/>
                  <a:pt x="74896" y="24127"/>
                  <a:pt x="81454" y="28592"/>
                </a:cubicBezTo>
                <a:lnTo>
                  <a:pt x="73607" y="36375"/>
                </a:lnTo>
                <a:cubicBezTo>
                  <a:pt x="69191" y="33656"/>
                  <a:pt x="63972" y="32157"/>
                  <a:pt x="58400" y="32157"/>
                </a:cubicBezTo>
                <a:cubicBezTo>
                  <a:pt x="41745" y="32157"/>
                  <a:pt x="28243" y="45550"/>
                  <a:pt x="28243" y="62070"/>
                </a:cubicBezTo>
                <a:cubicBezTo>
                  <a:pt x="28243" y="78591"/>
                  <a:pt x="41745" y="91984"/>
                  <a:pt x="58400" y="91984"/>
                </a:cubicBezTo>
                <a:cubicBezTo>
                  <a:pt x="75055" y="91984"/>
                  <a:pt x="88557" y="78591"/>
                  <a:pt x="88557" y="62070"/>
                </a:cubicBezTo>
                <a:cubicBezTo>
                  <a:pt x="88557" y="56133"/>
                  <a:pt x="86813" y="50599"/>
                  <a:pt x="83753" y="45979"/>
                </a:cubicBezTo>
                <a:lnTo>
                  <a:pt x="91481" y="38314"/>
                </a:lnTo>
                <a:cubicBezTo>
                  <a:pt x="96400" y="44970"/>
                  <a:pt x="99281" y="53186"/>
                  <a:pt x="99281" y="62070"/>
                </a:cubicBezTo>
                <a:cubicBezTo>
                  <a:pt x="99281" y="84466"/>
                  <a:pt x="80978" y="102621"/>
                  <a:pt x="58400" y="102621"/>
                </a:cubicBezTo>
                <a:cubicBezTo>
                  <a:pt x="35823" y="102621"/>
                  <a:pt x="17520" y="84466"/>
                  <a:pt x="17520" y="62070"/>
                </a:cubicBezTo>
                <a:cubicBezTo>
                  <a:pt x="17520" y="39675"/>
                  <a:pt x="35823" y="21520"/>
                  <a:pt x="58400" y="21520"/>
                </a:cubicBezTo>
                <a:close/>
                <a:moveTo>
                  <a:pt x="58400" y="4141"/>
                </a:moveTo>
                <a:cubicBezTo>
                  <a:pt x="70706" y="4141"/>
                  <a:pt x="82124" y="7917"/>
                  <a:pt x="91524" y="14385"/>
                </a:cubicBezTo>
                <a:lnTo>
                  <a:pt x="91775" y="18354"/>
                </a:lnTo>
                <a:lnTo>
                  <a:pt x="86376" y="23709"/>
                </a:lnTo>
                <a:cubicBezTo>
                  <a:pt x="78537" y="18013"/>
                  <a:pt x="68861" y="14679"/>
                  <a:pt x="58400" y="14679"/>
                </a:cubicBezTo>
                <a:cubicBezTo>
                  <a:pt x="32013" y="14679"/>
                  <a:pt x="10623" y="35897"/>
                  <a:pt x="10623" y="62070"/>
                </a:cubicBezTo>
                <a:cubicBezTo>
                  <a:pt x="10623" y="88244"/>
                  <a:pt x="32013" y="109462"/>
                  <a:pt x="58400" y="109462"/>
                </a:cubicBezTo>
                <a:cubicBezTo>
                  <a:pt x="84787" y="109462"/>
                  <a:pt x="106178" y="88244"/>
                  <a:pt x="106178" y="62070"/>
                </a:cubicBezTo>
                <a:cubicBezTo>
                  <a:pt x="106178" y="51295"/>
                  <a:pt x="102553" y="41360"/>
                  <a:pt x="96403" y="33431"/>
                </a:cubicBezTo>
                <a:lnTo>
                  <a:pt x="101234" y="28640"/>
                </a:lnTo>
                <a:lnTo>
                  <a:pt x="106278" y="28953"/>
                </a:lnTo>
                <a:cubicBezTo>
                  <a:pt x="112921" y="38322"/>
                  <a:pt x="116801" y="49747"/>
                  <a:pt x="116801" y="62070"/>
                </a:cubicBezTo>
                <a:cubicBezTo>
                  <a:pt x="116801" y="94064"/>
                  <a:pt x="90654" y="120000"/>
                  <a:pt x="58400" y="120000"/>
                </a:cubicBezTo>
                <a:cubicBezTo>
                  <a:pt x="26146" y="120000"/>
                  <a:pt x="0" y="94064"/>
                  <a:pt x="0" y="62070"/>
                </a:cubicBezTo>
                <a:cubicBezTo>
                  <a:pt x="0" y="30077"/>
                  <a:pt x="26146" y="4141"/>
                  <a:pt x="58400" y="4141"/>
                </a:cubicBezTo>
                <a:close/>
                <a:moveTo>
                  <a:pt x="108805" y="0"/>
                </a:moveTo>
                <a:lnTo>
                  <a:pt x="109465" y="10449"/>
                </a:lnTo>
                <a:lnTo>
                  <a:pt x="120000" y="11103"/>
                </a:lnTo>
                <a:lnTo>
                  <a:pt x="107089" y="23910"/>
                </a:lnTo>
                <a:lnTo>
                  <a:pt x="100443" y="23497"/>
                </a:lnTo>
                <a:lnTo>
                  <a:pt x="64259" y="59389"/>
                </a:lnTo>
                <a:cubicBezTo>
                  <a:pt x="64676" y="60193"/>
                  <a:pt x="64889" y="61107"/>
                  <a:pt x="64889" y="62070"/>
                </a:cubicBezTo>
                <a:cubicBezTo>
                  <a:pt x="64889" y="65625"/>
                  <a:pt x="61984" y="68507"/>
                  <a:pt x="58400" y="68507"/>
                </a:cubicBezTo>
                <a:cubicBezTo>
                  <a:pt x="54816" y="68507"/>
                  <a:pt x="51911" y="65625"/>
                  <a:pt x="51911" y="62070"/>
                </a:cubicBezTo>
                <a:cubicBezTo>
                  <a:pt x="51911" y="58516"/>
                  <a:pt x="54816" y="55634"/>
                  <a:pt x="58400" y="55634"/>
                </a:cubicBezTo>
                <a:lnTo>
                  <a:pt x="59506" y="55855"/>
                </a:lnTo>
                <a:lnTo>
                  <a:pt x="96308" y="19350"/>
                </a:lnTo>
                <a:lnTo>
                  <a:pt x="95895" y="1280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2236391" y="2173985"/>
            <a:ext cx="425889" cy="4189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802970" y="2117608"/>
            <a:ext cx="456737" cy="5047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5439" y="26278"/>
                </a:moveTo>
                <a:cubicBezTo>
                  <a:pt x="22639" y="26278"/>
                  <a:pt x="20370" y="28908"/>
                  <a:pt x="20370" y="32152"/>
                </a:cubicBezTo>
                <a:cubicBezTo>
                  <a:pt x="20370" y="35396"/>
                  <a:pt x="22639" y="38026"/>
                  <a:pt x="25439" y="38026"/>
                </a:cubicBezTo>
                <a:cubicBezTo>
                  <a:pt x="28238" y="38026"/>
                  <a:pt x="30508" y="35396"/>
                  <a:pt x="30508" y="32152"/>
                </a:cubicBezTo>
                <a:cubicBezTo>
                  <a:pt x="30508" y="28908"/>
                  <a:pt x="28238" y="26278"/>
                  <a:pt x="25439" y="26278"/>
                </a:cubicBezTo>
                <a:close/>
                <a:moveTo>
                  <a:pt x="58796" y="12078"/>
                </a:moveTo>
                <a:cubicBezTo>
                  <a:pt x="53039" y="12078"/>
                  <a:pt x="48372" y="17486"/>
                  <a:pt x="48372" y="24157"/>
                </a:cubicBezTo>
                <a:cubicBezTo>
                  <a:pt x="48372" y="30828"/>
                  <a:pt x="53039" y="36236"/>
                  <a:pt x="58796" y="36236"/>
                </a:cubicBezTo>
                <a:cubicBezTo>
                  <a:pt x="64553" y="36236"/>
                  <a:pt x="69220" y="30828"/>
                  <a:pt x="69220" y="24157"/>
                </a:cubicBezTo>
                <a:cubicBezTo>
                  <a:pt x="69220" y="17486"/>
                  <a:pt x="64553" y="12078"/>
                  <a:pt x="58796" y="12078"/>
                </a:cubicBezTo>
                <a:close/>
                <a:moveTo>
                  <a:pt x="58796" y="0"/>
                </a:moveTo>
                <a:cubicBezTo>
                  <a:pt x="70310" y="0"/>
                  <a:pt x="79644" y="10815"/>
                  <a:pt x="79644" y="24157"/>
                </a:cubicBezTo>
                <a:cubicBezTo>
                  <a:pt x="79644" y="33739"/>
                  <a:pt x="74829" y="42019"/>
                  <a:pt x="67818" y="45846"/>
                </a:cubicBezTo>
                <a:lnTo>
                  <a:pt x="82063" y="45846"/>
                </a:lnTo>
                <a:cubicBezTo>
                  <a:pt x="87953" y="45846"/>
                  <a:pt x="92729" y="51379"/>
                  <a:pt x="92729" y="58205"/>
                </a:cubicBezTo>
                <a:lnTo>
                  <a:pt x="92729" y="63301"/>
                </a:lnTo>
                <a:lnTo>
                  <a:pt x="98373" y="63301"/>
                </a:lnTo>
                <a:cubicBezTo>
                  <a:pt x="99719" y="63301"/>
                  <a:pt x="100844" y="64392"/>
                  <a:pt x="101072" y="65867"/>
                </a:cubicBezTo>
                <a:lnTo>
                  <a:pt x="120000" y="47629"/>
                </a:lnTo>
                <a:lnTo>
                  <a:pt x="120000" y="118217"/>
                </a:lnTo>
                <a:lnTo>
                  <a:pt x="101072" y="99978"/>
                </a:lnTo>
                <a:cubicBezTo>
                  <a:pt x="100844" y="101453"/>
                  <a:pt x="99719" y="102544"/>
                  <a:pt x="98373" y="102544"/>
                </a:cubicBezTo>
                <a:lnTo>
                  <a:pt x="92729" y="102544"/>
                </a:lnTo>
                <a:lnTo>
                  <a:pt x="92729" y="107640"/>
                </a:lnTo>
                <a:cubicBezTo>
                  <a:pt x="92729" y="114466"/>
                  <a:pt x="87953" y="120000"/>
                  <a:pt x="82063" y="120000"/>
                </a:cubicBezTo>
                <a:lnTo>
                  <a:pt x="10665" y="120000"/>
                </a:lnTo>
                <a:cubicBezTo>
                  <a:pt x="4775" y="120000"/>
                  <a:pt x="0" y="114466"/>
                  <a:pt x="0" y="107640"/>
                </a:cubicBezTo>
                <a:lnTo>
                  <a:pt x="0" y="58205"/>
                </a:lnTo>
                <a:cubicBezTo>
                  <a:pt x="0" y="51379"/>
                  <a:pt x="4775" y="45846"/>
                  <a:pt x="10665" y="45846"/>
                </a:cubicBezTo>
                <a:lnTo>
                  <a:pt x="20167" y="45846"/>
                </a:lnTo>
                <a:cubicBezTo>
                  <a:pt x="15632" y="43527"/>
                  <a:pt x="12479" y="38266"/>
                  <a:pt x="12479" y="32152"/>
                </a:cubicBezTo>
                <a:cubicBezTo>
                  <a:pt x="12479" y="23858"/>
                  <a:pt x="18281" y="17135"/>
                  <a:pt x="25439" y="17135"/>
                </a:cubicBezTo>
                <a:cubicBezTo>
                  <a:pt x="32597" y="17135"/>
                  <a:pt x="38399" y="23858"/>
                  <a:pt x="38399" y="32152"/>
                </a:cubicBezTo>
                <a:cubicBezTo>
                  <a:pt x="38399" y="38266"/>
                  <a:pt x="35246" y="43527"/>
                  <a:pt x="30711" y="45846"/>
                </a:cubicBezTo>
                <a:lnTo>
                  <a:pt x="49774" y="45846"/>
                </a:lnTo>
                <a:cubicBezTo>
                  <a:pt x="42762" y="42019"/>
                  <a:pt x="37948" y="33739"/>
                  <a:pt x="37948" y="24157"/>
                </a:cubicBezTo>
                <a:cubicBezTo>
                  <a:pt x="37948" y="10815"/>
                  <a:pt x="47282" y="0"/>
                  <a:pt x="587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DDCF8A-37B0-4B91-8F55-F18B499ED3A1}"/>
              </a:ext>
            </a:extLst>
          </p:cNvPr>
          <p:cNvSpPr/>
          <p:nvPr/>
        </p:nvSpPr>
        <p:spPr>
          <a:xfrm>
            <a:off x="570622" y="3563445"/>
            <a:ext cx="921434" cy="40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E6A266-2D46-4731-BE7E-CE5B24D108CF}"/>
              </a:ext>
            </a:extLst>
          </p:cNvPr>
          <p:cNvSpPr/>
          <p:nvPr/>
        </p:nvSpPr>
        <p:spPr>
          <a:xfrm>
            <a:off x="7572654" y="3573930"/>
            <a:ext cx="921434" cy="40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학생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A8F0ABC-B03B-42B2-9AC7-1C7FA5E38F71}"/>
              </a:ext>
            </a:extLst>
          </p:cNvPr>
          <p:cNvSpPr/>
          <p:nvPr/>
        </p:nvSpPr>
        <p:spPr>
          <a:xfrm>
            <a:off x="4804647" y="3563441"/>
            <a:ext cx="921434" cy="40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교수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4F2969-79D2-4B64-8489-E8CC6B71F8C3}"/>
              </a:ext>
            </a:extLst>
          </p:cNvPr>
          <p:cNvSpPr/>
          <p:nvPr/>
        </p:nvSpPr>
        <p:spPr>
          <a:xfrm>
            <a:off x="3408830" y="3563442"/>
            <a:ext cx="921434" cy="40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0B72E3-33A2-40B7-94E3-2C19E28858E8}"/>
              </a:ext>
            </a:extLst>
          </p:cNvPr>
          <p:cNvSpPr/>
          <p:nvPr/>
        </p:nvSpPr>
        <p:spPr>
          <a:xfrm>
            <a:off x="1968005" y="3563443"/>
            <a:ext cx="921434" cy="40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교수</a:t>
            </a:r>
          </a:p>
        </p:txBody>
      </p:sp>
      <p:sp>
        <p:nvSpPr>
          <p:cNvPr id="19" name="Shape 257">
            <a:extLst>
              <a:ext uri="{FF2B5EF4-FFF2-40B4-BE49-F238E27FC236}">
                <a16:creationId xmlns:a16="http://schemas.microsoft.com/office/drawing/2014/main" id="{C81AF3A1-50E1-4D03-9749-8A5511171525}"/>
              </a:ext>
            </a:extLst>
          </p:cNvPr>
          <p:cNvSpPr/>
          <p:nvPr/>
        </p:nvSpPr>
        <p:spPr>
          <a:xfrm>
            <a:off x="6043379" y="2860521"/>
            <a:ext cx="1259999" cy="553204"/>
          </a:xfrm>
          <a:prstGeom prst="rect">
            <a:avLst/>
          </a:prstGeom>
          <a:solidFill>
            <a:srgbClr val="797B4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음성 업로드</a:t>
            </a:r>
            <a:endParaRPr lang="en-US"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A68B83-764C-4E4A-8C5B-ECB741D7B0DD}"/>
              </a:ext>
            </a:extLst>
          </p:cNvPr>
          <p:cNvSpPr/>
          <p:nvPr/>
        </p:nvSpPr>
        <p:spPr>
          <a:xfrm>
            <a:off x="6212661" y="3563441"/>
            <a:ext cx="921434" cy="40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</a:t>
            </a:r>
          </a:p>
        </p:txBody>
      </p:sp>
      <p:sp>
        <p:nvSpPr>
          <p:cNvPr id="22" name="Shape 275">
            <a:extLst>
              <a:ext uri="{FF2B5EF4-FFF2-40B4-BE49-F238E27FC236}">
                <a16:creationId xmlns:a16="http://schemas.microsoft.com/office/drawing/2014/main" id="{C565ECE7-D7E7-4059-B6AA-EFAF997BF406}"/>
              </a:ext>
            </a:extLst>
          </p:cNvPr>
          <p:cNvSpPr/>
          <p:nvPr/>
        </p:nvSpPr>
        <p:spPr>
          <a:xfrm>
            <a:off x="3714390" y="2132209"/>
            <a:ext cx="389135" cy="50247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CF3BA56D-5166-42F7-B72E-61FFB9B3E4F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2211709"/>
            <a:ext cx="9144000" cy="2931789"/>
          </a:xfrm>
        </p:spPr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6AD5B2-75B2-4105-9A80-017D45E2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47" y="1783373"/>
            <a:ext cx="5936566" cy="32156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4A30398-5555-440A-AE60-0C6B1CDA3584}"/>
              </a:ext>
            </a:extLst>
          </p:cNvPr>
          <p:cNvSpPr/>
          <p:nvPr/>
        </p:nvSpPr>
        <p:spPr>
          <a:xfrm>
            <a:off x="617157" y="233597"/>
            <a:ext cx="921434" cy="40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397CF4A-6987-4105-915B-98FEAF49B8B6}"/>
              </a:ext>
            </a:extLst>
          </p:cNvPr>
          <p:cNvGrpSpPr/>
          <p:nvPr/>
        </p:nvGrpSpPr>
        <p:grpSpPr>
          <a:xfrm>
            <a:off x="380633" y="830687"/>
            <a:ext cx="8671926" cy="564960"/>
            <a:chOff x="380633" y="830687"/>
            <a:chExt cx="8671926" cy="564960"/>
          </a:xfrm>
        </p:grpSpPr>
        <p:cxnSp>
          <p:nvCxnSpPr>
            <p:cNvPr id="18" name="Shape 252">
              <a:extLst>
                <a:ext uri="{FF2B5EF4-FFF2-40B4-BE49-F238E27FC236}">
                  <a16:creationId xmlns:a16="http://schemas.microsoft.com/office/drawing/2014/main" id="{18D93712-8B39-480E-9A3F-451402B9B84C}"/>
                </a:ext>
              </a:extLst>
            </p:cNvPr>
            <p:cNvCxnSpPr>
              <a:cxnSpLocks/>
            </p:cNvCxnSpPr>
            <p:nvPr/>
          </p:nvCxnSpPr>
          <p:spPr>
            <a:xfrm>
              <a:off x="380633" y="1119046"/>
              <a:ext cx="8671926" cy="0"/>
            </a:xfrm>
            <a:prstGeom prst="straightConnector1">
              <a:avLst/>
            </a:prstGeom>
            <a:noFill/>
            <a:ln w="38100" cap="flat" cmpd="sng">
              <a:solidFill>
                <a:srgbClr val="797B4F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19" name="Shape 255">
              <a:extLst>
                <a:ext uri="{FF2B5EF4-FFF2-40B4-BE49-F238E27FC236}">
                  <a16:creationId xmlns:a16="http://schemas.microsoft.com/office/drawing/2014/main" id="{DD06FFAE-5E8D-4761-8EFE-8AF756E1A660}"/>
                </a:ext>
              </a:extLst>
            </p:cNvPr>
            <p:cNvSpPr/>
            <p:nvPr/>
          </p:nvSpPr>
          <p:spPr>
            <a:xfrm>
              <a:off x="447875" y="842443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100" b="1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이번 학기 강의목록 업로드</a:t>
              </a:r>
              <a:endParaRPr lang="en-US" sz="11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56">
              <a:extLst>
                <a:ext uri="{FF2B5EF4-FFF2-40B4-BE49-F238E27FC236}">
                  <a16:creationId xmlns:a16="http://schemas.microsoft.com/office/drawing/2014/main" id="{BBDBEC44-A409-44AD-A70D-39D4AF89C3D3}"/>
                </a:ext>
              </a:extLst>
            </p:cNvPr>
            <p:cNvSpPr/>
            <p:nvPr/>
          </p:nvSpPr>
          <p:spPr>
            <a:xfrm>
              <a:off x="1861540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</a:rPr>
                <a:t>강의 시작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57">
              <a:extLst>
                <a:ext uri="{FF2B5EF4-FFF2-40B4-BE49-F238E27FC236}">
                  <a16:creationId xmlns:a16="http://schemas.microsoft.com/office/drawing/2014/main" id="{13BC21D0-9F46-424D-A5FE-B28B58EE10BD}"/>
                </a:ext>
              </a:extLst>
            </p:cNvPr>
            <p:cNvSpPr/>
            <p:nvPr/>
          </p:nvSpPr>
          <p:spPr>
            <a:xfrm>
              <a:off x="3269554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사진 업로드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58">
              <a:extLst>
                <a:ext uri="{FF2B5EF4-FFF2-40B4-BE49-F238E27FC236}">
                  <a16:creationId xmlns:a16="http://schemas.microsoft.com/office/drawing/2014/main" id="{5A2F79C3-EE9B-4CE4-A097-6748F4F84EF9}"/>
                </a:ext>
              </a:extLst>
            </p:cNvPr>
            <p:cNvSpPr/>
            <p:nvPr/>
          </p:nvSpPr>
          <p:spPr>
            <a:xfrm>
              <a:off x="4677568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강의 종료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59">
              <a:extLst>
                <a:ext uri="{FF2B5EF4-FFF2-40B4-BE49-F238E27FC236}">
                  <a16:creationId xmlns:a16="http://schemas.microsoft.com/office/drawing/2014/main" id="{EFE956A1-14F0-4A46-B881-9F274A1B3916}"/>
                </a:ext>
              </a:extLst>
            </p:cNvPr>
            <p:cNvSpPr/>
            <p:nvPr/>
          </p:nvSpPr>
          <p:spPr>
            <a:xfrm>
              <a:off x="7445575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</a:rPr>
                <a:t>자료 </a:t>
              </a:r>
              <a:r>
                <a:rPr lang="ko-KR" altLang="en-US" sz="1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57">
              <a:extLst>
                <a:ext uri="{FF2B5EF4-FFF2-40B4-BE49-F238E27FC236}">
                  <a16:creationId xmlns:a16="http://schemas.microsoft.com/office/drawing/2014/main" id="{7B477E44-D77E-477E-8567-35B64589EF1D}"/>
                </a:ext>
              </a:extLst>
            </p:cNvPr>
            <p:cNvSpPr/>
            <p:nvPr/>
          </p:nvSpPr>
          <p:spPr>
            <a:xfrm>
              <a:off x="6085582" y="830687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음성 업로드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3591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CF3BA56D-5166-42F7-B72E-61FFB9B3E4F8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1182103-71C1-45EA-BB2B-AABB0C8D651A}"/>
              </a:ext>
            </a:extLst>
          </p:cNvPr>
          <p:cNvGrpSpPr/>
          <p:nvPr/>
        </p:nvGrpSpPr>
        <p:grpSpPr>
          <a:xfrm>
            <a:off x="3676616" y="2314099"/>
            <a:ext cx="1719941" cy="2829399"/>
            <a:chOff x="7440838" y="1311107"/>
            <a:chExt cx="1356091" cy="2727007"/>
          </a:xfrm>
        </p:grpSpPr>
        <p:pic>
          <p:nvPicPr>
            <p:cNvPr id="10" name="그림 4">
              <a:extLst>
                <a:ext uri="{FF2B5EF4-FFF2-40B4-BE49-F238E27FC236}">
                  <a16:creationId xmlns:a16="http://schemas.microsoft.com/office/drawing/2014/main" id="{14CA67D9-1026-4F74-86AC-8ADEA2B18E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520" y="1311107"/>
              <a:ext cx="1342409" cy="2387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Shape 204">
              <a:extLst>
                <a:ext uri="{FF2B5EF4-FFF2-40B4-BE49-F238E27FC236}">
                  <a16:creationId xmlns:a16="http://schemas.microsoft.com/office/drawing/2014/main" id="{3BDD4DD7-6591-4ED1-8767-4364DB733B43}"/>
                </a:ext>
              </a:extLst>
            </p:cNvPr>
            <p:cNvSpPr/>
            <p:nvPr/>
          </p:nvSpPr>
          <p:spPr>
            <a:xfrm>
              <a:off x="7440838" y="1311107"/>
              <a:ext cx="1356091" cy="2387912"/>
            </a:xfrm>
            <a:prstGeom prst="rect">
              <a:avLst/>
            </a:prstGeom>
            <a:noFill/>
            <a:ln w="38100" cap="flat" cmpd="sng">
              <a:solidFill>
                <a:srgbClr val="797B4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224">
              <a:extLst>
                <a:ext uri="{FF2B5EF4-FFF2-40B4-BE49-F238E27FC236}">
                  <a16:creationId xmlns:a16="http://schemas.microsoft.com/office/drawing/2014/main" id="{AA3E1A66-5799-4D0A-93E0-CD4FE686D8BB}"/>
                </a:ext>
              </a:extLst>
            </p:cNvPr>
            <p:cNvSpPr txBox="1"/>
            <p:nvPr/>
          </p:nvSpPr>
          <p:spPr>
            <a:xfrm>
              <a:off x="7454520" y="3761116"/>
              <a:ext cx="1338892" cy="276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200" b="1" dirty="0">
                  <a:solidFill>
                    <a:srgbClr val="797B4F"/>
                  </a:solidFill>
                </a:rPr>
                <a:t>버튼</a:t>
              </a:r>
              <a:endParaRPr lang="en-US" sz="1200" b="1" dirty="0">
                <a:solidFill>
                  <a:srgbClr val="797B4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B097BE26-85DF-4776-A24B-1A521B27EDFB}"/>
              </a:ext>
            </a:extLst>
          </p:cNvPr>
          <p:cNvSpPr/>
          <p:nvPr/>
        </p:nvSpPr>
        <p:spPr>
          <a:xfrm>
            <a:off x="6483023" y="3007762"/>
            <a:ext cx="1188720" cy="109024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ON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CBDC18-71B2-4CE9-8839-52D7CEFF7BEE}"/>
              </a:ext>
            </a:extLst>
          </p:cNvPr>
          <p:cNvSpPr/>
          <p:nvPr/>
        </p:nvSpPr>
        <p:spPr>
          <a:xfrm>
            <a:off x="2030822" y="222827"/>
            <a:ext cx="921434" cy="40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교수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B99692-A7FE-43C6-AE18-A233090FA3D5}"/>
              </a:ext>
            </a:extLst>
          </p:cNvPr>
          <p:cNvGrpSpPr/>
          <p:nvPr/>
        </p:nvGrpSpPr>
        <p:grpSpPr>
          <a:xfrm>
            <a:off x="380633" y="830687"/>
            <a:ext cx="8671926" cy="564960"/>
            <a:chOff x="380633" y="830687"/>
            <a:chExt cx="8671926" cy="564960"/>
          </a:xfrm>
        </p:grpSpPr>
        <p:cxnSp>
          <p:nvCxnSpPr>
            <p:cNvPr id="16" name="Shape 252">
              <a:extLst>
                <a:ext uri="{FF2B5EF4-FFF2-40B4-BE49-F238E27FC236}">
                  <a16:creationId xmlns:a16="http://schemas.microsoft.com/office/drawing/2014/main" id="{37E284C7-0EDD-47D2-B431-7BC8E479CEAE}"/>
                </a:ext>
              </a:extLst>
            </p:cNvPr>
            <p:cNvCxnSpPr>
              <a:cxnSpLocks/>
            </p:cNvCxnSpPr>
            <p:nvPr/>
          </p:nvCxnSpPr>
          <p:spPr>
            <a:xfrm>
              <a:off x="380633" y="1119046"/>
              <a:ext cx="8671926" cy="0"/>
            </a:xfrm>
            <a:prstGeom prst="straightConnector1">
              <a:avLst/>
            </a:prstGeom>
            <a:noFill/>
            <a:ln w="38100" cap="flat" cmpd="sng">
              <a:solidFill>
                <a:srgbClr val="797B4F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17" name="Shape 255">
              <a:extLst>
                <a:ext uri="{FF2B5EF4-FFF2-40B4-BE49-F238E27FC236}">
                  <a16:creationId xmlns:a16="http://schemas.microsoft.com/office/drawing/2014/main" id="{8DF0F12D-8F72-4CD1-9865-C994C608E09B}"/>
                </a:ext>
              </a:extLst>
            </p:cNvPr>
            <p:cNvSpPr/>
            <p:nvPr/>
          </p:nvSpPr>
          <p:spPr>
            <a:xfrm>
              <a:off x="447875" y="842443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1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이번 학기 강의목록 업로드</a:t>
              </a:r>
              <a:endParaRPr lang="en-US" sz="1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256">
              <a:extLst>
                <a:ext uri="{FF2B5EF4-FFF2-40B4-BE49-F238E27FC236}">
                  <a16:creationId xmlns:a16="http://schemas.microsoft.com/office/drawing/2014/main" id="{6894A267-6A55-44B1-A97D-F81F88893490}"/>
                </a:ext>
              </a:extLst>
            </p:cNvPr>
            <p:cNvSpPr/>
            <p:nvPr/>
          </p:nvSpPr>
          <p:spPr>
            <a:xfrm>
              <a:off x="1861540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rgbClr val="FF0000"/>
                  </a:solidFill>
                </a:rPr>
                <a:t>강의 시작</a:t>
              </a:r>
              <a:endParaRPr lang="en-US" sz="1800" b="1" dirty="0">
                <a:solidFill>
                  <a:srgbClr val="FF0000"/>
                </a:solidFill>
                <a:sym typeface="Arial"/>
              </a:endParaRPr>
            </a:p>
          </p:txBody>
        </p:sp>
        <p:sp>
          <p:nvSpPr>
            <p:cNvPr id="19" name="Shape 257">
              <a:extLst>
                <a:ext uri="{FF2B5EF4-FFF2-40B4-BE49-F238E27FC236}">
                  <a16:creationId xmlns:a16="http://schemas.microsoft.com/office/drawing/2014/main" id="{AD5C9258-90CB-426E-90CB-30DB84A9B6D4}"/>
                </a:ext>
              </a:extLst>
            </p:cNvPr>
            <p:cNvSpPr/>
            <p:nvPr/>
          </p:nvSpPr>
          <p:spPr>
            <a:xfrm>
              <a:off x="3269554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사진 업로드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58">
              <a:extLst>
                <a:ext uri="{FF2B5EF4-FFF2-40B4-BE49-F238E27FC236}">
                  <a16:creationId xmlns:a16="http://schemas.microsoft.com/office/drawing/2014/main" id="{E4B158E1-FF4F-40E0-8E33-55B1A9D47D35}"/>
                </a:ext>
              </a:extLst>
            </p:cNvPr>
            <p:cNvSpPr/>
            <p:nvPr/>
          </p:nvSpPr>
          <p:spPr>
            <a:xfrm>
              <a:off x="4677568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강의 종료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59">
              <a:extLst>
                <a:ext uri="{FF2B5EF4-FFF2-40B4-BE49-F238E27FC236}">
                  <a16:creationId xmlns:a16="http://schemas.microsoft.com/office/drawing/2014/main" id="{365DF6A8-C0F2-400E-904E-03C92351BA59}"/>
                </a:ext>
              </a:extLst>
            </p:cNvPr>
            <p:cNvSpPr/>
            <p:nvPr/>
          </p:nvSpPr>
          <p:spPr>
            <a:xfrm>
              <a:off x="7445575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</a:rPr>
                <a:t>자료 </a:t>
              </a:r>
              <a:r>
                <a:rPr lang="ko-KR" altLang="en-US" sz="1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57">
              <a:extLst>
                <a:ext uri="{FF2B5EF4-FFF2-40B4-BE49-F238E27FC236}">
                  <a16:creationId xmlns:a16="http://schemas.microsoft.com/office/drawing/2014/main" id="{D2695E60-4A50-4C74-B62E-91D0324EF699}"/>
                </a:ext>
              </a:extLst>
            </p:cNvPr>
            <p:cNvSpPr/>
            <p:nvPr/>
          </p:nvSpPr>
          <p:spPr>
            <a:xfrm>
              <a:off x="6085582" y="830687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음성 업로드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2777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CF3BA56D-5166-42F7-B72E-61FFB9B3E4F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05" y="2211711"/>
            <a:ext cx="9144000" cy="2931789"/>
          </a:xfrm>
        </p:spPr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05D6B4-99EA-4FFE-8FA4-997FB0FBBFE9}"/>
              </a:ext>
            </a:extLst>
          </p:cNvPr>
          <p:cNvSpPr/>
          <p:nvPr/>
        </p:nvSpPr>
        <p:spPr>
          <a:xfrm>
            <a:off x="3438836" y="279910"/>
            <a:ext cx="921434" cy="40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6937B7-31A7-4841-AB69-4453C62A7F40}"/>
              </a:ext>
            </a:extLst>
          </p:cNvPr>
          <p:cNvGrpSpPr/>
          <p:nvPr/>
        </p:nvGrpSpPr>
        <p:grpSpPr>
          <a:xfrm>
            <a:off x="892734" y="1676337"/>
            <a:ext cx="1948940" cy="3337772"/>
            <a:chOff x="7161630" y="1404238"/>
            <a:chExt cx="1948940" cy="333777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1A1313-64FF-4EC6-82C1-EF3C9815E8B1}"/>
                </a:ext>
              </a:extLst>
            </p:cNvPr>
            <p:cNvSpPr/>
            <p:nvPr/>
          </p:nvSpPr>
          <p:spPr>
            <a:xfrm>
              <a:off x="7161630" y="1404238"/>
              <a:ext cx="1948940" cy="333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AA8997-BDBD-45FB-8EF0-76D0BBFBE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1705" y="1429841"/>
              <a:ext cx="1915510" cy="3286565"/>
            </a:xfrm>
            <a:prstGeom prst="rect">
              <a:avLst/>
            </a:prstGeom>
          </p:spPr>
        </p:pic>
      </p:grpSp>
      <p:sp>
        <p:nvSpPr>
          <p:cNvPr id="13" name="화살표: 아래로 구부러짐 12">
            <a:extLst>
              <a:ext uri="{FF2B5EF4-FFF2-40B4-BE49-F238E27FC236}">
                <a16:creationId xmlns:a16="http://schemas.microsoft.com/office/drawing/2014/main" id="{C2485CDE-3065-4F76-A1C2-D30D6B42FA16}"/>
              </a:ext>
            </a:extLst>
          </p:cNvPr>
          <p:cNvSpPr/>
          <p:nvPr/>
        </p:nvSpPr>
        <p:spPr>
          <a:xfrm>
            <a:off x="3010486" y="2553286"/>
            <a:ext cx="1667022" cy="54160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E4BDC6-AAA8-455C-AC48-1968A51FA5F5}"/>
              </a:ext>
            </a:extLst>
          </p:cNvPr>
          <p:cNvSpPr/>
          <p:nvPr/>
        </p:nvSpPr>
        <p:spPr>
          <a:xfrm>
            <a:off x="4807377" y="2352112"/>
            <a:ext cx="4308560" cy="2356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67581F1-010B-4DD9-B3FA-3A328E94E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0" y="2384474"/>
            <a:ext cx="4230674" cy="229161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CCFF96-3498-4457-A455-B53AC4B00733}"/>
              </a:ext>
            </a:extLst>
          </p:cNvPr>
          <p:cNvGrpSpPr/>
          <p:nvPr/>
        </p:nvGrpSpPr>
        <p:grpSpPr>
          <a:xfrm>
            <a:off x="380633" y="830687"/>
            <a:ext cx="8671926" cy="564960"/>
            <a:chOff x="380633" y="830687"/>
            <a:chExt cx="8671926" cy="564960"/>
          </a:xfrm>
        </p:grpSpPr>
        <p:cxnSp>
          <p:nvCxnSpPr>
            <p:cNvPr id="17" name="Shape 252">
              <a:extLst>
                <a:ext uri="{FF2B5EF4-FFF2-40B4-BE49-F238E27FC236}">
                  <a16:creationId xmlns:a16="http://schemas.microsoft.com/office/drawing/2014/main" id="{0F44332B-59FC-46E5-9B4B-ADE1994FE5AE}"/>
                </a:ext>
              </a:extLst>
            </p:cNvPr>
            <p:cNvCxnSpPr>
              <a:cxnSpLocks/>
            </p:cNvCxnSpPr>
            <p:nvPr/>
          </p:nvCxnSpPr>
          <p:spPr>
            <a:xfrm>
              <a:off x="380633" y="1119046"/>
              <a:ext cx="8671926" cy="0"/>
            </a:xfrm>
            <a:prstGeom prst="straightConnector1">
              <a:avLst/>
            </a:prstGeom>
            <a:noFill/>
            <a:ln w="38100" cap="flat" cmpd="sng">
              <a:solidFill>
                <a:srgbClr val="797B4F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18" name="Shape 255">
              <a:extLst>
                <a:ext uri="{FF2B5EF4-FFF2-40B4-BE49-F238E27FC236}">
                  <a16:creationId xmlns:a16="http://schemas.microsoft.com/office/drawing/2014/main" id="{FF8B0F41-2DB8-420D-BD80-21DF4BC8763F}"/>
                </a:ext>
              </a:extLst>
            </p:cNvPr>
            <p:cNvSpPr/>
            <p:nvPr/>
          </p:nvSpPr>
          <p:spPr>
            <a:xfrm>
              <a:off x="447875" y="842443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1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이번 학기 강의목록 업로드</a:t>
              </a:r>
              <a:endParaRPr lang="en-US" sz="1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256">
              <a:extLst>
                <a:ext uri="{FF2B5EF4-FFF2-40B4-BE49-F238E27FC236}">
                  <a16:creationId xmlns:a16="http://schemas.microsoft.com/office/drawing/2014/main" id="{E425ADAF-A5E5-4B04-B073-B692970CD9A7}"/>
                </a:ext>
              </a:extLst>
            </p:cNvPr>
            <p:cNvSpPr/>
            <p:nvPr/>
          </p:nvSpPr>
          <p:spPr>
            <a:xfrm>
              <a:off x="1861540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</a:rPr>
                <a:t>강의 시작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57">
              <a:extLst>
                <a:ext uri="{FF2B5EF4-FFF2-40B4-BE49-F238E27FC236}">
                  <a16:creationId xmlns:a16="http://schemas.microsoft.com/office/drawing/2014/main" id="{2C865F7E-C2CC-4D7A-9C18-73B57FE7AF5F}"/>
                </a:ext>
              </a:extLst>
            </p:cNvPr>
            <p:cNvSpPr/>
            <p:nvPr/>
          </p:nvSpPr>
          <p:spPr>
            <a:xfrm>
              <a:off x="3269554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사진 업로드</a:t>
              </a:r>
              <a:endParaRPr lang="en-US" sz="1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58">
              <a:extLst>
                <a:ext uri="{FF2B5EF4-FFF2-40B4-BE49-F238E27FC236}">
                  <a16:creationId xmlns:a16="http://schemas.microsoft.com/office/drawing/2014/main" id="{CCDDCDC6-9E17-4A4D-BCD7-66D75212E46E}"/>
                </a:ext>
              </a:extLst>
            </p:cNvPr>
            <p:cNvSpPr/>
            <p:nvPr/>
          </p:nvSpPr>
          <p:spPr>
            <a:xfrm>
              <a:off x="4677568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강의 종료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59">
              <a:extLst>
                <a:ext uri="{FF2B5EF4-FFF2-40B4-BE49-F238E27FC236}">
                  <a16:creationId xmlns:a16="http://schemas.microsoft.com/office/drawing/2014/main" id="{AA661E49-44DD-4C09-9797-0E2139E5C25C}"/>
                </a:ext>
              </a:extLst>
            </p:cNvPr>
            <p:cNvSpPr/>
            <p:nvPr/>
          </p:nvSpPr>
          <p:spPr>
            <a:xfrm>
              <a:off x="7445575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</a:rPr>
                <a:t>자료 </a:t>
              </a:r>
              <a:r>
                <a:rPr lang="ko-KR" altLang="en-US" sz="1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57">
              <a:extLst>
                <a:ext uri="{FF2B5EF4-FFF2-40B4-BE49-F238E27FC236}">
                  <a16:creationId xmlns:a16="http://schemas.microsoft.com/office/drawing/2014/main" id="{E60AF821-DCAF-4A15-B52A-0CEED806DD19}"/>
                </a:ext>
              </a:extLst>
            </p:cNvPr>
            <p:cNvSpPr/>
            <p:nvPr/>
          </p:nvSpPr>
          <p:spPr>
            <a:xfrm>
              <a:off x="6085582" y="830687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음성 업로드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745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CF3BA56D-5166-42F7-B72E-61FFB9B3E4F8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4869E19-5291-4D7B-B3CA-7C4454B27326}"/>
              </a:ext>
            </a:extLst>
          </p:cNvPr>
          <p:cNvGrpSpPr/>
          <p:nvPr/>
        </p:nvGrpSpPr>
        <p:grpSpPr>
          <a:xfrm>
            <a:off x="3676616" y="2314099"/>
            <a:ext cx="1719941" cy="2829399"/>
            <a:chOff x="7440838" y="1311107"/>
            <a:chExt cx="1356091" cy="2727007"/>
          </a:xfrm>
        </p:grpSpPr>
        <p:pic>
          <p:nvPicPr>
            <p:cNvPr id="10" name="그림 4">
              <a:extLst>
                <a:ext uri="{FF2B5EF4-FFF2-40B4-BE49-F238E27FC236}">
                  <a16:creationId xmlns:a16="http://schemas.microsoft.com/office/drawing/2014/main" id="{953014C7-C72D-4008-B106-DACFDBC42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520" y="1311107"/>
              <a:ext cx="1342409" cy="2387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Shape 204">
              <a:extLst>
                <a:ext uri="{FF2B5EF4-FFF2-40B4-BE49-F238E27FC236}">
                  <a16:creationId xmlns:a16="http://schemas.microsoft.com/office/drawing/2014/main" id="{B8F23CD8-9DF4-4D4F-A0A3-198F65167434}"/>
                </a:ext>
              </a:extLst>
            </p:cNvPr>
            <p:cNvSpPr/>
            <p:nvPr/>
          </p:nvSpPr>
          <p:spPr>
            <a:xfrm>
              <a:off x="7440838" y="1311107"/>
              <a:ext cx="1356091" cy="2387912"/>
            </a:xfrm>
            <a:prstGeom prst="rect">
              <a:avLst/>
            </a:prstGeom>
            <a:noFill/>
            <a:ln w="38100" cap="flat" cmpd="sng">
              <a:solidFill>
                <a:srgbClr val="797B4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224">
              <a:extLst>
                <a:ext uri="{FF2B5EF4-FFF2-40B4-BE49-F238E27FC236}">
                  <a16:creationId xmlns:a16="http://schemas.microsoft.com/office/drawing/2014/main" id="{BEED0C4A-2FD5-4C43-BC02-01F75318589B}"/>
                </a:ext>
              </a:extLst>
            </p:cNvPr>
            <p:cNvSpPr txBox="1"/>
            <p:nvPr/>
          </p:nvSpPr>
          <p:spPr>
            <a:xfrm>
              <a:off x="7454520" y="3761116"/>
              <a:ext cx="1338892" cy="276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200" b="1" dirty="0">
                  <a:solidFill>
                    <a:srgbClr val="797B4F"/>
                  </a:solidFill>
                </a:rPr>
                <a:t>버튼</a:t>
              </a:r>
              <a:endParaRPr lang="en-US" sz="1200" b="1" dirty="0">
                <a:solidFill>
                  <a:srgbClr val="797B4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14B7D0B4-A44C-4C45-8441-2BF77340F1DA}"/>
              </a:ext>
            </a:extLst>
          </p:cNvPr>
          <p:cNvSpPr/>
          <p:nvPr/>
        </p:nvSpPr>
        <p:spPr>
          <a:xfrm>
            <a:off x="6483023" y="3007762"/>
            <a:ext cx="1188720" cy="10902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OFF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25DEBA-192E-45F7-99E6-F0E1E10FBC9D}"/>
              </a:ext>
            </a:extLst>
          </p:cNvPr>
          <p:cNvSpPr/>
          <p:nvPr/>
        </p:nvSpPr>
        <p:spPr>
          <a:xfrm>
            <a:off x="4846850" y="222827"/>
            <a:ext cx="921434" cy="40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교수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4721400-6453-40FE-A13B-85D4218EAF21}"/>
              </a:ext>
            </a:extLst>
          </p:cNvPr>
          <p:cNvGrpSpPr/>
          <p:nvPr/>
        </p:nvGrpSpPr>
        <p:grpSpPr>
          <a:xfrm>
            <a:off x="380633" y="830687"/>
            <a:ext cx="8671926" cy="564960"/>
            <a:chOff x="380633" y="830687"/>
            <a:chExt cx="8671926" cy="564960"/>
          </a:xfrm>
        </p:grpSpPr>
        <p:cxnSp>
          <p:nvCxnSpPr>
            <p:cNvPr id="16" name="Shape 252">
              <a:extLst>
                <a:ext uri="{FF2B5EF4-FFF2-40B4-BE49-F238E27FC236}">
                  <a16:creationId xmlns:a16="http://schemas.microsoft.com/office/drawing/2014/main" id="{2B2EA5C5-F215-4053-8A00-BEF20F771044}"/>
                </a:ext>
              </a:extLst>
            </p:cNvPr>
            <p:cNvCxnSpPr>
              <a:cxnSpLocks/>
            </p:cNvCxnSpPr>
            <p:nvPr/>
          </p:nvCxnSpPr>
          <p:spPr>
            <a:xfrm>
              <a:off x="380633" y="1119046"/>
              <a:ext cx="8671926" cy="0"/>
            </a:xfrm>
            <a:prstGeom prst="straightConnector1">
              <a:avLst/>
            </a:prstGeom>
            <a:noFill/>
            <a:ln w="38100" cap="flat" cmpd="sng">
              <a:solidFill>
                <a:srgbClr val="797B4F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17" name="Shape 255">
              <a:extLst>
                <a:ext uri="{FF2B5EF4-FFF2-40B4-BE49-F238E27FC236}">
                  <a16:creationId xmlns:a16="http://schemas.microsoft.com/office/drawing/2014/main" id="{0BF60FA1-4362-44A2-9FE1-173357BBEF4E}"/>
                </a:ext>
              </a:extLst>
            </p:cNvPr>
            <p:cNvSpPr/>
            <p:nvPr/>
          </p:nvSpPr>
          <p:spPr>
            <a:xfrm>
              <a:off x="447875" y="842443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1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이번 학기 강의목록 업로드</a:t>
              </a:r>
              <a:endParaRPr lang="en-US" sz="1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256">
              <a:extLst>
                <a:ext uri="{FF2B5EF4-FFF2-40B4-BE49-F238E27FC236}">
                  <a16:creationId xmlns:a16="http://schemas.microsoft.com/office/drawing/2014/main" id="{3AE4C825-C080-4402-87C2-8986F116A1DA}"/>
                </a:ext>
              </a:extLst>
            </p:cNvPr>
            <p:cNvSpPr/>
            <p:nvPr/>
          </p:nvSpPr>
          <p:spPr>
            <a:xfrm>
              <a:off x="1861540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</a:rPr>
                <a:t>강의 시작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257">
              <a:extLst>
                <a:ext uri="{FF2B5EF4-FFF2-40B4-BE49-F238E27FC236}">
                  <a16:creationId xmlns:a16="http://schemas.microsoft.com/office/drawing/2014/main" id="{8DA85E24-6BE7-48B2-B0E3-4312D790C767}"/>
                </a:ext>
              </a:extLst>
            </p:cNvPr>
            <p:cNvSpPr/>
            <p:nvPr/>
          </p:nvSpPr>
          <p:spPr>
            <a:xfrm>
              <a:off x="3269554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사진 업로드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58">
              <a:extLst>
                <a:ext uri="{FF2B5EF4-FFF2-40B4-BE49-F238E27FC236}">
                  <a16:creationId xmlns:a16="http://schemas.microsoft.com/office/drawing/2014/main" id="{B42B3E72-3FA5-474F-AE40-961462F5863B}"/>
                </a:ext>
              </a:extLst>
            </p:cNvPr>
            <p:cNvSpPr/>
            <p:nvPr/>
          </p:nvSpPr>
          <p:spPr>
            <a:xfrm>
              <a:off x="4677568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강의 종료</a:t>
              </a:r>
              <a:endParaRPr lang="en-US" sz="1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59">
              <a:extLst>
                <a:ext uri="{FF2B5EF4-FFF2-40B4-BE49-F238E27FC236}">
                  <a16:creationId xmlns:a16="http://schemas.microsoft.com/office/drawing/2014/main" id="{1D4EE46B-B50F-4A3D-BE51-CD24A9046D25}"/>
                </a:ext>
              </a:extLst>
            </p:cNvPr>
            <p:cNvSpPr/>
            <p:nvPr/>
          </p:nvSpPr>
          <p:spPr>
            <a:xfrm>
              <a:off x="7445575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</a:rPr>
                <a:t>자료 </a:t>
              </a:r>
              <a:r>
                <a:rPr lang="ko-KR" altLang="en-US" sz="1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57">
              <a:extLst>
                <a:ext uri="{FF2B5EF4-FFF2-40B4-BE49-F238E27FC236}">
                  <a16:creationId xmlns:a16="http://schemas.microsoft.com/office/drawing/2014/main" id="{59093805-6D53-4942-997F-07B1435C4A96}"/>
                </a:ext>
              </a:extLst>
            </p:cNvPr>
            <p:cNvSpPr/>
            <p:nvPr/>
          </p:nvSpPr>
          <p:spPr>
            <a:xfrm>
              <a:off x="6085582" y="830687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음성 업로드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9218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CF3BA56D-5166-42F7-B72E-61FFB9B3E4F8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BF7AE8C-1801-4EE2-966A-683E25C334F3}"/>
              </a:ext>
            </a:extLst>
          </p:cNvPr>
          <p:cNvGrpSpPr/>
          <p:nvPr/>
        </p:nvGrpSpPr>
        <p:grpSpPr>
          <a:xfrm>
            <a:off x="380633" y="830687"/>
            <a:ext cx="8671926" cy="564960"/>
            <a:chOff x="380633" y="830687"/>
            <a:chExt cx="8671926" cy="564960"/>
          </a:xfrm>
        </p:grpSpPr>
        <p:cxnSp>
          <p:nvCxnSpPr>
            <p:cNvPr id="11" name="Shape 252">
              <a:extLst>
                <a:ext uri="{FF2B5EF4-FFF2-40B4-BE49-F238E27FC236}">
                  <a16:creationId xmlns:a16="http://schemas.microsoft.com/office/drawing/2014/main" id="{4B4767BD-949A-4D92-A26D-EF95CE404F2F}"/>
                </a:ext>
              </a:extLst>
            </p:cNvPr>
            <p:cNvCxnSpPr>
              <a:cxnSpLocks/>
            </p:cNvCxnSpPr>
            <p:nvPr/>
          </p:nvCxnSpPr>
          <p:spPr>
            <a:xfrm>
              <a:off x="380633" y="1119046"/>
              <a:ext cx="8671926" cy="0"/>
            </a:xfrm>
            <a:prstGeom prst="straightConnector1">
              <a:avLst/>
            </a:prstGeom>
            <a:noFill/>
            <a:ln w="38100" cap="flat" cmpd="sng">
              <a:solidFill>
                <a:srgbClr val="797B4F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12" name="Shape 255">
              <a:extLst>
                <a:ext uri="{FF2B5EF4-FFF2-40B4-BE49-F238E27FC236}">
                  <a16:creationId xmlns:a16="http://schemas.microsoft.com/office/drawing/2014/main" id="{703FE411-4FD6-4207-AD93-E7F145BDCC05}"/>
                </a:ext>
              </a:extLst>
            </p:cNvPr>
            <p:cNvSpPr/>
            <p:nvPr/>
          </p:nvSpPr>
          <p:spPr>
            <a:xfrm>
              <a:off x="447875" y="842443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1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이번 학기 강의목록 업로드</a:t>
              </a:r>
              <a:endParaRPr lang="en-US" sz="1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256">
              <a:extLst>
                <a:ext uri="{FF2B5EF4-FFF2-40B4-BE49-F238E27FC236}">
                  <a16:creationId xmlns:a16="http://schemas.microsoft.com/office/drawing/2014/main" id="{4624B6AD-FED1-4826-A162-A09265EDC952}"/>
                </a:ext>
              </a:extLst>
            </p:cNvPr>
            <p:cNvSpPr/>
            <p:nvPr/>
          </p:nvSpPr>
          <p:spPr>
            <a:xfrm>
              <a:off x="1861540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</a:rPr>
                <a:t>강의 시작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257">
              <a:extLst>
                <a:ext uri="{FF2B5EF4-FFF2-40B4-BE49-F238E27FC236}">
                  <a16:creationId xmlns:a16="http://schemas.microsoft.com/office/drawing/2014/main" id="{90A89801-A561-4D7C-8290-F93C45F9A509}"/>
                </a:ext>
              </a:extLst>
            </p:cNvPr>
            <p:cNvSpPr/>
            <p:nvPr/>
          </p:nvSpPr>
          <p:spPr>
            <a:xfrm>
              <a:off x="3269554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사진 업로드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258">
              <a:extLst>
                <a:ext uri="{FF2B5EF4-FFF2-40B4-BE49-F238E27FC236}">
                  <a16:creationId xmlns:a16="http://schemas.microsoft.com/office/drawing/2014/main" id="{679531A4-9EB3-446D-9D13-4E1187953610}"/>
                </a:ext>
              </a:extLst>
            </p:cNvPr>
            <p:cNvSpPr/>
            <p:nvPr/>
          </p:nvSpPr>
          <p:spPr>
            <a:xfrm>
              <a:off x="4677568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강의 종료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259">
              <a:extLst>
                <a:ext uri="{FF2B5EF4-FFF2-40B4-BE49-F238E27FC236}">
                  <a16:creationId xmlns:a16="http://schemas.microsoft.com/office/drawing/2014/main" id="{26E7A151-B524-4871-A429-E0EF600BD5AF}"/>
                </a:ext>
              </a:extLst>
            </p:cNvPr>
            <p:cNvSpPr/>
            <p:nvPr/>
          </p:nvSpPr>
          <p:spPr>
            <a:xfrm>
              <a:off x="7445575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</a:rPr>
                <a:t>자료 </a:t>
              </a:r>
              <a:r>
                <a:rPr lang="ko-KR" altLang="en-US" sz="1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257">
              <a:extLst>
                <a:ext uri="{FF2B5EF4-FFF2-40B4-BE49-F238E27FC236}">
                  <a16:creationId xmlns:a16="http://schemas.microsoft.com/office/drawing/2014/main" id="{15EFDA5A-1CC6-4123-A235-3EDB9CFDA2EF}"/>
                </a:ext>
              </a:extLst>
            </p:cNvPr>
            <p:cNvSpPr/>
            <p:nvPr/>
          </p:nvSpPr>
          <p:spPr>
            <a:xfrm>
              <a:off x="6085582" y="830687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음성 업로드</a:t>
              </a:r>
              <a:endParaRPr lang="en-US" sz="1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501C265-7B9A-40CC-824A-64A5F0371FAC}"/>
              </a:ext>
            </a:extLst>
          </p:cNvPr>
          <p:cNvGrpSpPr/>
          <p:nvPr/>
        </p:nvGrpSpPr>
        <p:grpSpPr>
          <a:xfrm>
            <a:off x="892734" y="1676337"/>
            <a:ext cx="1948940" cy="3337772"/>
            <a:chOff x="7161630" y="1404238"/>
            <a:chExt cx="1948940" cy="333777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8E6E685-3921-4820-926F-090A608AB973}"/>
                </a:ext>
              </a:extLst>
            </p:cNvPr>
            <p:cNvSpPr/>
            <p:nvPr/>
          </p:nvSpPr>
          <p:spPr>
            <a:xfrm>
              <a:off x="7161630" y="1404238"/>
              <a:ext cx="1948940" cy="333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1944FAE-8D31-49AF-8436-D6030265D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1705" y="1429841"/>
              <a:ext cx="1915510" cy="3286565"/>
            </a:xfrm>
            <a:prstGeom prst="rect">
              <a:avLst/>
            </a:prstGeom>
          </p:spPr>
        </p:pic>
      </p:grpSp>
      <p:sp>
        <p:nvSpPr>
          <p:cNvPr id="21" name="화살표: 아래로 구부러짐 20">
            <a:extLst>
              <a:ext uri="{FF2B5EF4-FFF2-40B4-BE49-F238E27FC236}">
                <a16:creationId xmlns:a16="http://schemas.microsoft.com/office/drawing/2014/main" id="{84F6AA01-40B2-4641-9341-6D0C999FF8A6}"/>
              </a:ext>
            </a:extLst>
          </p:cNvPr>
          <p:cNvSpPr/>
          <p:nvPr/>
        </p:nvSpPr>
        <p:spPr>
          <a:xfrm>
            <a:off x="3010486" y="2553286"/>
            <a:ext cx="1667022" cy="54160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C266BD-554F-4311-8D11-CA91729156C4}"/>
              </a:ext>
            </a:extLst>
          </p:cNvPr>
          <p:cNvSpPr/>
          <p:nvPr/>
        </p:nvSpPr>
        <p:spPr>
          <a:xfrm>
            <a:off x="4807377" y="2352112"/>
            <a:ext cx="4308560" cy="2356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60BF2EE-9962-4702-A5CC-AC3EB5AB2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0" y="2384474"/>
            <a:ext cx="4230674" cy="229161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460681-7C02-45DD-92BE-DC6215012EE3}"/>
              </a:ext>
            </a:extLst>
          </p:cNvPr>
          <p:cNvSpPr/>
          <p:nvPr/>
        </p:nvSpPr>
        <p:spPr>
          <a:xfrm>
            <a:off x="6254864" y="221259"/>
            <a:ext cx="921434" cy="40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296403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/>
        </p:nvSpPr>
        <p:spPr>
          <a:xfrm>
            <a:off x="3419871" y="195485"/>
            <a:ext cx="5724128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altLang="en-US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lang="en-US" sz="3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" name="Shape 135"/>
          <p:cNvGrpSpPr/>
          <p:nvPr/>
        </p:nvGrpSpPr>
        <p:grpSpPr>
          <a:xfrm>
            <a:off x="3777665" y="1078632"/>
            <a:ext cx="4522801" cy="705129"/>
            <a:chOff x="3547588" y="1078632"/>
            <a:chExt cx="4522801" cy="705129"/>
          </a:xfrm>
        </p:grpSpPr>
        <p:grpSp>
          <p:nvGrpSpPr>
            <p:cNvPr id="136" name="Shape 136"/>
            <p:cNvGrpSpPr/>
            <p:nvPr/>
          </p:nvGrpSpPr>
          <p:grpSpPr>
            <a:xfrm>
              <a:off x="4355975" y="1078632"/>
              <a:ext cx="3714414" cy="705129"/>
              <a:chOff x="4614005" y="1084286"/>
              <a:chExt cx="3714414" cy="705129"/>
            </a:xfrm>
          </p:grpSpPr>
          <p:sp>
            <p:nvSpPr>
              <p:cNvPr id="137" name="Shape 137"/>
              <p:cNvSpPr/>
              <p:nvPr/>
            </p:nvSpPr>
            <p:spPr>
              <a:xfrm>
                <a:off x="4716016" y="1173220"/>
                <a:ext cx="3612404" cy="616195"/>
              </a:xfrm>
              <a:prstGeom prst="roundRect">
                <a:avLst>
                  <a:gd name="adj" fmla="val 16667"/>
                </a:avLst>
              </a:prstGeom>
              <a:solidFill>
                <a:srgbClr val="797B4F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Shape 138"/>
              <p:cNvSpPr/>
              <p:nvPr/>
            </p:nvSpPr>
            <p:spPr>
              <a:xfrm>
                <a:off x="4614005" y="1084286"/>
                <a:ext cx="3612404" cy="616195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58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0" name="Shape 140"/>
            <p:cNvSpPr txBox="1"/>
            <p:nvPr/>
          </p:nvSpPr>
          <p:spPr>
            <a:xfrm>
              <a:off x="4722751" y="1239112"/>
              <a:ext cx="30243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lvl="0" algn="ctr">
                <a:lnSpc>
                  <a:spcPct val="80000"/>
                </a:lnSpc>
                <a:buClr>
                  <a:srgbClr val="262626"/>
                </a:buClr>
                <a:buSzPct val="25000"/>
              </a:pPr>
              <a:r>
                <a:rPr lang="en-US" altLang="ko-KR" sz="1800" b="1" dirty="0" err="1">
                  <a:solidFill>
                    <a:srgbClr val="262626"/>
                  </a:solidFill>
                </a:rPr>
                <a:t>ReLearning</a:t>
              </a:r>
              <a:r>
                <a:rPr lang="en-US" altLang="ko-KR" sz="1800" b="1" dirty="0">
                  <a:solidFill>
                    <a:srgbClr val="262626"/>
                  </a:solidFill>
                </a:rPr>
                <a:t> </a:t>
              </a:r>
              <a:r>
                <a:rPr lang="ko-KR" altLang="en-US" sz="1800" b="1" dirty="0">
                  <a:solidFill>
                    <a:srgbClr val="262626"/>
                  </a:solidFill>
                </a:rPr>
                <a:t>이란</a:t>
              </a:r>
              <a:r>
                <a:rPr lang="en-US" altLang="ko-KR" sz="1800" b="1" dirty="0">
                  <a:solidFill>
                    <a:srgbClr val="262626"/>
                  </a:solidFill>
                </a:rPr>
                <a:t>?</a:t>
              </a:r>
            </a:p>
          </p:txBody>
        </p:sp>
        <p:grpSp>
          <p:nvGrpSpPr>
            <p:cNvPr id="142" name="Shape 142"/>
            <p:cNvGrpSpPr/>
            <p:nvPr/>
          </p:nvGrpSpPr>
          <p:grpSpPr>
            <a:xfrm>
              <a:off x="3547588" y="1115956"/>
              <a:ext cx="646422" cy="646422"/>
              <a:chOff x="3547588" y="1115956"/>
              <a:chExt cx="646422" cy="646422"/>
            </a:xfrm>
          </p:grpSpPr>
          <p:sp>
            <p:nvSpPr>
              <p:cNvPr id="143" name="Shape 143"/>
              <p:cNvSpPr/>
              <p:nvPr/>
            </p:nvSpPr>
            <p:spPr>
              <a:xfrm rot="2700000">
                <a:off x="3642254" y="1210622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chemeClr val="lt1"/>
              </a:solidFill>
              <a:ln w="63500" cap="flat" cmpd="sng">
                <a:solidFill>
                  <a:srgbClr val="797B4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Shape 144"/>
              <p:cNvSpPr txBox="1"/>
              <p:nvPr/>
            </p:nvSpPr>
            <p:spPr>
              <a:xfrm>
                <a:off x="3719483" y="1239112"/>
                <a:ext cx="302632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2000" b="1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</a:p>
            </p:txBody>
          </p:sp>
        </p:grpSp>
      </p:grpSp>
      <p:grpSp>
        <p:nvGrpSpPr>
          <p:cNvPr id="145" name="Shape 145"/>
          <p:cNvGrpSpPr/>
          <p:nvPr/>
        </p:nvGrpSpPr>
        <p:grpSpPr>
          <a:xfrm>
            <a:off x="4042430" y="1835697"/>
            <a:ext cx="4522801" cy="705129"/>
            <a:chOff x="3547588" y="1078632"/>
            <a:chExt cx="4522801" cy="705129"/>
          </a:xfrm>
        </p:grpSpPr>
        <p:grpSp>
          <p:nvGrpSpPr>
            <p:cNvPr id="146" name="Shape 146"/>
            <p:cNvGrpSpPr/>
            <p:nvPr/>
          </p:nvGrpSpPr>
          <p:grpSpPr>
            <a:xfrm>
              <a:off x="4355975" y="1078632"/>
              <a:ext cx="3714414" cy="705129"/>
              <a:chOff x="4614005" y="1084286"/>
              <a:chExt cx="3714414" cy="705129"/>
            </a:xfrm>
          </p:grpSpPr>
          <p:sp>
            <p:nvSpPr>
              <p:cNvPr id="147" name="Shape 147"/>
              <p:cNvSpPr/>
              <p:nvPr/>
            </p:nvSpPr>
            <p:spPr>
              <a:xfrm>
                <a:off x="4716016" y="1173220"/>
                <a:ext cx="3612404" cy="616195"/>
              </a:xfrm>
              <a:prstGeom prst="roundRect">
                <a:avLst>
                  <a:gd name="adj" fmla="val 16667"/>
                </a:avLst>
              </a:prstGeom>
              <a:solidFill>
                <a:srgbClr val="797B4F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Shape 148"/>
              <p:cNvSpPr/>
              <p:nvPr/>
            </p:nvSpPr>
            <p:spPr>
              <a:xfrm>
                <a:off x="4614005" y="1084286"/>
                <a:ext cx="3612404" cy="616195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58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" name="Shape 150"/>
            <p:cNvSpPr txBox="1"/>
            <p:nvPr/>
          </p:nvSpPr>
          <p:spPr>
            <a:xfrm>
              <a:off x="4995049" y="1226442"/>
              <a:ext cx="30243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>
                <a:buSzPct val="25000"/>
              </a:pPr>
              <a:r>
                <a:rPr lang="ko-KR" altLang="en-US" sz="1800" b="1" dirty="0">
                  <a:solidFill>
                    <a:srgbClr val="595959"/>
                  </a:solidFill>
                </a:rPr>
                <a:t>개발환경 및 작업 내용</a:t>
              </a:r>
              <a:endParaRPr lang="en-US" altLang="ko-KR" sz="1800" b="1" dirty="0">
                <a:solidFill>
                  <a:srgbClr val="595959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lang="en-US" sz="1800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" name="Shape 152"/>
            <p:cNvGrpSpPr/>
            <p:nvPr/>
          </p:nvGrpSpPr>
          <p:grpSpPr>
            <a:xfrm>
              <a:off x="3547588" y="1115956"/>
              <a:ext cx="646422" cy="646422"/>
              <a:chOff x="3547588" y="1115956"/>
              <a:chExt cx="646422" cy="646422"/>
            </a:xfrm>
          </p:grpSpPr>
          <p:sp>
            <p:nvSpPr>
              <p:cNvPr id="153" name="Shape 153"/>
              <p:cNvSpPr/>
              <p:nvPr/>
            </p:nvSpPr>
            <p:spPr>
              <a:xfrm rot="2700000">
                <a:off x="3642254" y="1210622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chemeClr val="lt1"/>
              </a:solidFill>
              <a:ln w="63500" cap="flat" cmpd="sng">
                <a:solidFill>
                  <a:srgbClr val="797B4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Shape 154"/>
              <p:cNvSpPr txBox="1"/>
              <p:nvPr/>
            </p:nvSpPr>
            <p:spPr>
              <a:xfrm>
                <a:off x="3719483" y="1239112"/>
                <a:ext cx="302632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2000" b="1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</a:p>
            </p:txBody>
          </p:sp>
        </p:grpSp>
      </p:grpSp>
      <p:grpSp>
        <p:nvGrpSpPr>
          <p:cNvPr id="155" name="Shape 155"/>
          <p:cNvGrpSpPr/>
          <p:nvPr/>
        </p:nvGrpSpPr>
        <p:grpSpPr>
          <a:xfrm>
            <a:off x="4307195" y="2592762"/>
            <a:ext cx="4522801" cy="705129"/>
            <a:chOff x="3547588" y="1078632"/>
            <a:chExt cx="4522801" cy="705129"/>
          </a:xfrm>
        </p:grpSpPr>
        <p:grpSp>
          <p:nvGrpSpPr>
            <p:cNvPr id="156" name="Shape 156"/>
            <p:cNvGrpSpPr/>
            <p:nvPr/>
          </p:nvGrpSpPr>
          <p:grpSpPr>
            <a:xfrm>
              <a:off x="4355975" y="1078632"/>
              <a:ext cx="3714414" cy="705129"/>
              <a:chOff x="4614005" y="1084286"/>
              <a:chExt cx="3714414" cy="705129"/>
            </a:xfrm>
          </p:grpSpPr>
          <p:sp>
            <p:nvSpPr>
              <p:cNvPr id="157" name="Shape 157"/>
              <p:cNvSpPr/>
              <p:nvPr/>
            </p:nvSpPr>
            <p:spPr>
              <a:xfrm>
                <a:off x="4716016" y="1173220"/>
                <a:ext cx="3612404" cy="616195"/>
              </a:xfrm>
              <a:prstGeom prst="roundRect">
                <a:avLst>
                  <a:gd name="adj" fmla="val 16667"/>
                </a:avLst>
              </a:prstGeom>
              <a:solidFill>
                <a:srgbClr val="797B4F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4614005" y="1084286"/>
                <a:ext cx="3612404" cy="616195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58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0" name="Shape 160"/>
            <p:cNvSpPr txBox="1"/>
            <p:nvPr/>
          </p:nvSpPr>
          <p:spPr>
            <a:xfrm>
              <a:off x="5222280" y="1188373"/>
              <a:ext cx="249945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lvl="0">
                <a:buSzPct val="25000"/>
              </a:pPr>
              <a:r>
                <a:rPr lang="ko-KR" altLang="en-US" sz="1800" b="1" dirty="0">
                  <a:solidFill>
                    <a:srgbClr val="595959"/>
                  </a:solidFill>
                </a:rPr>
                <a:t>시스템 구동 순서</a:t>
              </a:r>
              <a:endParaRPr lang="en-US" sz="1800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" name="Shape 162"/>
            <p:cNvGrpSpPr/>
            <p:nvPr/>
          </p:nvGrpSpPr>
          <p:grpSpPr>
            <a:xfrm>
              <a:off x="3547588" y="1115956"/>
              <a:ext cx="646422" cy="646422"/>
              <a:chOff x="3547588" y="1115956"/>
              <a:chExt cx="646422" cy="646422"/>
            </a:xfrm>
          </p:grpSpPr>
          <p:sp>
            <p:nvSpPr>
              <p:cNvPr id="163" name="Shape 163"/>
              <p:cNvSpPr/>
              <p:nvPr/>
            </p:nvSpPr>
            <p:spPr>
              <a:xfrm rot="2700000">
                <a:off x="3642254" y="1210622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chemeClr val="lt1"/>
              </a:solidFill>
              <a:ln w="63500" cap="flat" cmpd="sng">
                <a:solidFill>
                  <a:srgbClr val="797B4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Shape 164"/>
              <p:cNvSpPr txBox="1"/>
              <p:nvPr/>
            </p:nvSpPr>
            <p:spPr>
              <a:xfrm>
                <a:off x="3719483" y="1239112"/>
                <a:ext cx="302632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2000" b="1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</a:p>
            </p:txBody>
          </p:sp>
        </p:grpSp>
      </p:grpSp>
      <p:grpSp>
        <p:nvGrpSpPr>
          <p:cNvPr id="165" name="Shape 165"/>
          <p:cNvGrpSpPr/>
          <p:nvPr/>
        </p:nvGrpSpPr>
        <p:grpSpPr>
          <a:xfrm>
            <a:off x="4042430" y="3349826"/>
            <a:ext cx="4841202" cy="705129"/>
            <a:chOff x="3547588" y="1078632"/>
            <a:chExt cx="4841202" cy="705129"/>
          </a:xfrm>
        </p:grpSpPr>
        <p:grpSp>
          <p:nvGrpSpPr>
            <p:cNvPr id="166" name="Shape 166"/>
            <p:cNvGrpSpPr/>
            <p:nvPr/>
          </p:nvGrpSpPr>
          <p:grpSpPr>
            <a:xfrm>
              <a:off x="4355975" y="1078632"/>
              <a:ext cx="3714414" cy="705129"/>
              <a:chOff x="4614005" y="1084286"/>
              <a:chExt cx="3714414" cy="705129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4716016" y="1173220"/>
                <a:ext cx="3612404" cy="616195"/>
              </a:xfrm>
              <a:prstGeom prst="roundRect">
                <a:avLst>
                  <a:gd name="adj" fmla="val 16667"/>
                </a:avLst>
              </a:prstGeom>
              <a:solidFill>
                <a:srgbClr val="797B4F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614005" y="1084286"/>
                <a:ext cx="3612404" cy="616195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58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0" name="Shape 170"/>
            <p:cNvSpPr txBox="1"/>
            <p:nvPr/>
          </p:nvSpPr>
          <p:spPr>
            <a:xfrm>
              <a:off x="5364454" y="1203659"/>
              <a:ext cx="30243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rgbClr val="595959"/>
                  </a:solidFill>
                </a:rPr>
                <a:t>시연 동영상</a:t>
              </a:r>
              <a:endParaRPr lang="en-US" sz="1800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" name="Shape 172"/>
            <p:cNvGrpSpPr/>
            <p:nvPr/>
          </p:nvGrpSpPr>
          <p:grpSpPr>
            <a:xfrm>
              <a:off x="3547588" y="1115956"/>
              <a:ext cx="646422" cy="646422"/>
              <a:chOff x="3547588" y="1115956"/>
              <a:chExt cx="646422" cy="646422"/>
            </a:xfrm>
          </p:grpSpPr>
          <p:sp>
            <p:nvSpPr>
              <p:cNvPr id="173" name="Shape 173"/>
              <p:cNvSpPr/>
              <p:nvPr/>
            </p:nvSpPr>
            <p:spPr>
              <a:xfrm rot="2700000">
                <a:off x="3642254" y="1210622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chemeClr val="lt1"/>
              </a:solidFill>
              <a:ln w="63500" cap="flat" cmpd="sng">
                <a:solidFill>
                  <a:srgbClr val="797B4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Shape 174"/>
              <p:cNvSpPr txBox="1"/>
              <p:nvPr/>
            </p:nvSpPr>
            <p:spPr>
              <a:xfrm>
                <a:off x="3719483" y="1239112"/>
                <a:ext cx="302632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2000" b="1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</a:p>
            </p:txBody>
          </p:sp>
        </p:grpSp>
      </p:grpSp>
      <p:grpSp>
        <p:nvGrpSpPr>
          <p:cNvPr id="175" name="Shape 175"/>
          <p:cNvGrpSpPr/>
          <p:nvPr/>
        </p:nvGrpSpPr>
        <p:grpSpPr>
          <a:xfrm>
            <a:off x="3777665" y="4106891"/>
            <a:ext cx="5051542" cy="705129"/>
            <a:chOff x="3547588" y="1078632"/>
            <a:chExt cx="5051542" cy="705129"/>
          </a:xfrm>
        </p:grpSpPr>
        <p:grpSp>
          <p:nvGrpSpPr>
            <p:cNvPr id="176" name="Shape 176"/>
            <p:cNvGrpSpPr/>
            <p:nvPr/>
          </p:nvGrpSpPr>
          <p:grpSpPr>
            <a:xfrm>
              <a:off x="4355975" y="1078632"/>
              <a:ext cx="3714414" cy="705129"/>
              <a:chOff x="4614005" y="1084286"/>
              <a:chExt cx="3714414" cy="705129"/>
            </a:xfrm>
          </p:grpSpPr>
          <p:sp>
            <p:nvSpPr>
              <p:cNvPr id="177" name="Shape 177"/>
              <p:cNvSpPr/>
              <p:nvPr/>
            </p:nvSpPr>
            <p:spPr>
              <a:xfrm>
                <a:off x="4716016" y="1173220"/>
                <a:ext cx="3612404" cy="616195"/>
              </a:xfrm>
              <a:prstGeom prst="roundRect">
                <a:avLst>
                  <a:gd name="adj" fmla="val 16667"/>
                </a:avLst>
              </a:prstGeom>
              <a:solidFill>
                <a:srgbClr val="797B4F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Shape 178"/>
              <p:cNvSpPr/>
              <p:nvPr/>
            </p:nvSpPr>
            <p:spPr>
              <a:xfrm>
                <a:off x="4614005" y="1084286"/>
                <a:ext cx="3612404" cy="616195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58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0" name="Shape 180"/>
            <p:cNvSpPr txBox="1"/>
            <p:nvPr/>
          </p:nvSpPr>
          <p:spPr>
            <a:xfrm>
              <a:off x="5574794" y="1239112"/>
              <a:ext cx="30243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질문과 답변</a:t>
              </a:r>
              <a:endParaRPr lang="en-US" sz="1800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2" name="Shape 182"/>
            <p:cNvGrpSpPr/>
            <p:nvPr/>
          </p:nvGrpSpPr>
          <p:grpSpPr>
            <a:xfrm>
              <a:off x="3547588" y="1115956"/>
              <a:ext cx="646422" cy="646422"/>
              <a:chOff x="3547588" y="1115956"/>
              <a:chExt cx="646422" cy="646422"/>
            </a:xfrm>
          </p:grpSpPr>
          <p:sp>
            <p:nvSpPr>
              <p:cNvPr id="183" name="Shape 183"/>
              <p:cNvSpPr/>
              <p:nvPr/>
            </p:nvSpPr>
            <p:spPr>
              <a:xfrm rot="2700000">
                <a:off x="3642254" y="1210622"/>
                <a:ext cx="457090" cy="457090"/>
              </a:xfrm>
              <a:prstGeom prst="roundRect">
                <a:avLst>
                  <a:gd name="adj" fmla="val 10715"/>
                </a:avLst>
              </a:prstGeom>
              <a:solidFill>
                <a:schemeClr val="lt1"/>
              </a:solidFill>
              <a:ln w="63500" cap="flat" cmpd="sng">
                <a:solidFill>
                  <a:srgbClr val="797B4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Shape 184"/>
              <p:cNvSpPr txBox="1"/>
              <p:nvPr/>
            </p:nvSpPr>
            <p:spPr>
              <a:xfrm>
                <a:off x="3719483" y="1239112"/>
                <a:ext cx="302632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2000" b="1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5</a:t>
                </a: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BF7AE8C-1801-4EE2-966A-683E25C334F3}"/>
              </a:ext>
            </a:extLst>
          </p:cNvPr>
          <p:cNvGrpSpPr/>
          <p:nvPr/>
        </p:nvGrpSpPr>
        <p:grpSpPr>
          <a:xfrm>
            <a:off x="380633" y="830687"/>
            <a:ext cx="8671926" cy="564960"/>
            <a:chOff x="380633" y="830687"/>
            <a:chExt cx="8671926" cy="564960"/>
          </a:xfrm>
        </p:grpSpPr>
        <p:cxnSp>
          <p:nvCxnSpPr>
            <p:cNvPr id="11" name="Shape 252">
              <a:extLst>
                <a:ext uri="{FF2B5EF4-FFF2-40B4-BE49-F238E27FC236}">
                  <a16:creationId xmlns:a16="http://schemas.microsoft.com/office/drawing/2014/main" id="{4B4767BD-949A-4D92-A26D-EF95CE404F2F}"/>
                </a:ext>
              </a:extLst>
            </p:cNvPr>
            <p:cNvCxnSpPr>
              <a:cxnSpLocks/>
            </p:cNvCxnSpPr>
            <p:nvPr/>
          </p:nvCxnSpPr>
          <p:spPr>
            <a:xfrm>
              <a:off x="380633" y="1119046"/>
              <a:ext cx="8671926" cy="0"/>
            </a:xfrm>
            <a:prstGeom prst="straightConnector1">
              <a:avLst/>
            </a:prstGeom>
            <a:noFill/>
            <a:ln w="38100" cap="flat" cmpd="sng">
              <a:solidFill>
                <a:srgbClr val="797B4F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12" name="Shape 255">
              <a:extLst>
                <a:ext uri="{FF2B5EF4-FFF2-40B4-BE49-F238E27FC236}">
                  <a16:creationId xmlns:a16="http://schemas.microsoft.com/office/drawing/2014/main" id="{703FE411-4FD6-4207-AD93-E7F145BDCC05}"/>
                </a:ext>
              </a:extLst>
            </p:cNvPr>
            <p:cNvSpPr/>
            <p:nvPr/>
          </p:nvSpPr>
          <p:spPr>
            <a:xfrm>
              <a:off x="447875" y="842443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1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이번 학기 강의목록 업로드</a:t>
              </a:r>
              <a:endParaRPr lang="en-US" sz="1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256">
              <a:extLst>
                <a:ext uri="{FF2B5EF4-FFF2-40B4-BE49-F238E27FC236}">
                  <a16:creationId xmlns:a16="http://schemas.microsoft.com/office/drawing/2014/main" id="{4624B6AD-FED1-4826-A162-A09265EDC952}"/>
                </a:ext>
              </a:extLst>
            </p:cNvPr>
            <p:cNvSpPr/>
            <p:nvPr/>
          </p:nvSpPr>
          <p:spPr>
            <a:xfrm>
              <a:off x="1861540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</a:rPr>
                <a:t>강의 시작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257">
              <a:extLst>
                <a:ext uri="{FF2B5EF4-FFF2-40B4-BE49-F238E27FC236}">
                  <a16:creationId xmlns:a16="http://schemas.microsoft.com/office/drawing/2014/main" id="{90A89801-A561-4D7C-8290-F93C45F9A509}"/>
                </a:ext>
              </a:extLst>
            </p:cNvPr>
            <p:cNvSpPr/>
            <p:nvPr/>
          </p:nvSpPr>
          <p:spPr>
            <a:xfrm>
              <a:off x="3269554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사진 업로드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258">
              <a:extLst>
                <a:ext uri="{FF2B5EF4-FFF2-40B4-BE49-F238E27FC236}">
                  <a16:creationId xmlns:a16="http://schemas.microsoft.com/office/drawing/2014/main" id="{679531A4-9EB3-446D-9D13-4E1187953610}"/>
                </a:ext>
              </a:extLst>
            </p:cNvPr>
            <p:cNvSpPr/>
            <p:nvPr/>
          </p:nvSpPr>
          <p:spPr>
            <a:xfrm>
              <a:off x="4677568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강의 종료</a:t>
              </a:r>
              <a:endPara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259">
              <a:extLst>
                <a:ext uri="{FF2B5EF4-FFF2-40B4-BE49-F238E27FC236}">
                  <a16:creationId xmlns:a16="http://schemas.microsoft.com/office/drawing/2014/main" id="{26E7A151-B524-4871-A429-E0EF600BD5AF}"/>
                </a:ext>
              </a:extLst>
            </p:cNvPr>
            <p:cNvSpPr/>
            <p:nvPr/>
          </p:nvSpPr>
          <p:spPr>
            <a:xfrm>
              <a:off x="7445575" y="837200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rgbClr val="FF0000"/>
                  </a:solidFill>
                </a:rPr>
                <a:t>자료 </a:t>
              </a:r>
              <a:r>
                <a:rPr lang="ko-KR" altLang="en-US" sz="1800" b="1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lang="en-US" sz="1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257">
              <a:extLst>
                <a:ext uri="{FF2B5EF4-FFF2-40B4-BE49-F238E27FC236}">
                  <a16:creationId xmlns:a16="http://schemas.microsoft.com/office/drawing/2014/main" id="{15EFDA5A-1CC6-4123-A235-3EDB9CFDA2EF}"/>
                </a:ext>
              </a:extLst>
            </p:cNvPr>
            <p:cNvSpPr/>
            <p:nvPr/>
          </p:nvSpPr>
          <p:spPr>
            <a:xfrm>
              <a:off x="6085582" y="830687"/>
              <a:ext cx="1259999" cy="553204"/>
            </a:xfrm>
            <a:prstGeom prst="rect">
              <a:avLst/>
            </a:prstGeom>
            <a:solidFill>
              <a:srgbClr val="797B4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800" b="1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음성 업로드</a:t>
              </a:r>
              <a:endParaRPr lang="en-US" sz="1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460681-7C02-45DD-92BE-DC6215012EE3}"/>
              </a:ext>
            </a:extLst>
          </p:cNvPr>
          <p:cNvSpPr/>
          <p:nvPr/>
        </p:nvSpPr>
        <p:spPr>
          <a:xfrm>
            <a:off x="7614857" y="222827"/>
            <a:ext cx="921434" cy="400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0F673F3-59F5-4685-9025-79F1BB5F8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2780"/>
            <a:ext cx="4529553" cy="311072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23288E-DC73-46C2-BBD6-809D82E31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574" y="2032780"/>
            <a:ext cx="4512426" cy="311072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212705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0" y="3824460"/>
            <a:ext cx="9144000" cy="5760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altLang="ko-KR" sz="44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ko-KR" altLang="en-US" sz="44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시연 동영상</a:t>
            </a:r>
            <a:endParaRPr lang="en-US" sz="440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1672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0" y="4000574"/>
            <a:ext cx="4351385" cy="11429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altLang="ko-KR" b="1" dirty="0"/>
              <a:t>5. </a:t>
            </a:r>
            <a:r>
              <a:rPr lang="ko-KR" altLang="en-US" b="1" dirty="0"/>
              <a:t>질문과 답변</a:t>
            </a:r>
            <a:endParaRPr lang="en-US" sz="3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8950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>
            <a:spLocks noGrp="1"/>
          </p:cNvSpPr>
          <p:nvPr>
            <p:ph type="body" idx="1"/>
          </p:nvPr>
        </p:nvSpPr>
        <p:spPr>
          <a:xfrm>
            <a:off x="0" y="3824460"/>
            <a:ext cx="9144000" cy="5760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altLang="en-US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r>
              <a:rPr lang="en-US" altLang="ko-KR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3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0" y="4000574"/>
            <a:ext cx="4351385" cy="11429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altLang="ko-KR" b="1" dirty="0"/>
              <a:t>1. </a:t>
            </a:r>
            <a:r>
              <a:rPr lang="en-US" altLang="ko-KR" b="1" dirty="0" err="1"/>
              <a:t>ReLearning</a:t>
            </a:r>
            <a:r>
              <a:rPr lang="en-US" altLang="ko-KR" b="1" dirty="0"/>
              <a:t> </a:t>
            </a:r>
            <a:r>
              <a:rPr lang="ko-KR" altLang="en-US" b="1" dirty="0"/>
              <a:t>이란</a:t>
            </a:r>
            <a:r>
              <a:rPr lang="en-US" altLang="ko-KR" b="1" dirty="0"/>
              <a:t>?</a:t>
            </a:r>
            <a:endParaRPr lang="en-US" sz="3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0" y="251767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SzPct val="25000"/>
              <a:buNone/>
            </a:pPr>
            <a:r>
              <a:rPr lang="en-US" altLang="ko-KR" dirty="0" err="1"/>
              <a:t>ReLearning</a:t>
            </a:r>
            <a:r>
              <a:rPr lang="en-US" altLang="ko-KR" dirty="0"/>
              <a:t>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</p:txBody>
      </p:sp>
      <p:grpSp>
        <p:nvGrpSpPr>
          <p:cNvPr id="6" name="Shape 260">
            <a:extLst>
              <a:ext uri="{FF2B5EF4-FFF2-40B4-BE49-F238E27FC236}">
                <a16:creationId xmlns:a16="http://schemas.microsoft.com/office/drawing/2014/main" id="{E26A3326-B4D5-49C2-AA37-4D6979BBD3EC}"/>
              </a:ext>
            </a:extLst>
          </p:cNvPr>
          <p:cNvGrpSpPr/>
          <p:nvPr/>
        </p:nvGrpSpPr>
        <p:grpSpPr>
          <a:xfrm>
            <a:off x="448602" y="2241633"/>
            <a:ext cx="8246796" cy="3056611"/>
            <a:chOff x="714324" y="3305008"/>
            <a:chExt cx="1402807" cy="2168313"/>
          </a:xfrm>
        </p:grpSpPr>
        <p:sp>
          <p:nvSpPr>
            <p:cNvPr id="7" name="Shape 261">
              <a:extLst>
                <a:ext uri="{FF2B5EF4-FFF2-40B4-BE49-F238E27FC236}">
                  <a16:creationId xmlns:a16="http://schemas.microsoft.com/office/drawing/2014/main" id="{34085B73-32D9-4C9D-B62A-BFF29E923E67}"/>
                </a:ext>
              </a:extLst>
            </p:cNvPr>
            <p:cNvSpPr txBox="1"/>
            <p:nvPr/>
          </p:nvSpPr>
          <p:spPr>
            <a:xfrm>
              <a:off x="733676" y="4117485"/>
              <a:ext cx="1364103" cy="13558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400" dirty="0" err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ReLearning</a:t>
              </a:r>
              <a:r>
                <a:rPr lang="ko-KR" altLang="en-US" sz="2400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이란</a:t>
              </a:r>
              <a:r>
                <a:rPr lang="en-US" altLang="ko-KR" sz="2400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ko-KR" altLang="en-US" sz="2400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강의실에서 교수님이 설명하는 내용과 </a:t>
              </a:r>
              <a:r>
                <a:rPr lang="en-US" altLang="ko-KR" sz="2400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ko-KR" altLang="en-US" sz="2400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강의 화면을 자동으로 촬영 및  녹음하여 </a:t>
              </a:r>
              <a:endParaRPr lang="en-US" altLang="ko-KR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2400" dirty="0">
                  <a:solidFill>
                    <a:schemeClr val="tx1"/>
                  </a:solidFill>
                </a:rPr>
                <a:t>사이트에 업로드해주는 시스템입니다</a:t>
              </a:r>
              <a:r>
                <a:rPr lang="en-US" altLang="ko-KR" sz="2400" dirty="0">
                  <a:solidFill>
                    <a:schemeClr val="tx1"/>
                  </a:solidFill>
                </a:rPr>
                <a:t>.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en-US" sz="1600" dirty="0">
                <a:solidFill>
                  <a:schemeClr val="tx1"/>
                </a:solidFill>
                <a:sym typeface="Arial"/>
              </a:endParaRPr>
            </a:p>
          </p:txBody>
        </p:sp>
        <p:sp>
          <p:nvSpPr>
            <p:cNvPr id="8" name="Shape 262">
              <a:extLst>
                <a:ext uri="{FF2B5EF4-FFF2-40B4-BE49-F238E27FC236}">
                  <a16:creationId xmlns:a16="http://schemas.microsoft.com/office/drawing/2014/main" id="{F14A7FBF-1ABC-4B89-AC33-E63544D8F2D2}"/>
                </a:ext>
              </a:extLst>
            </p:cNvPr>
            <p:cNvSpPr txBox="1"/>
            <p:nvPr/>
          </p:nvSpPr>
          <p:spPr>
            <a:xfrm>
              <a:off x="714324" y="3305008"/>
              <a:ext cx="1402807" cy="2817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b="1" dirty="0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ReLearning</a:t>
              </a:r>
              <a:r>
                <a:rPr lang="en-US" sz="1800" b="1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= Re + Learning </a:t>
              </a:r>
              <a:endParaRPr lang="en-US" altLang="ko-KR" sz="1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b="1" dirty="0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ReLearning</a:t>
              </a:r>
              <a:r>
                <a:rPr lang="en-US" sz="1800" b="1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= Record + Learning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30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0" y="3824460"/>
            <a:ext cx="9144000" cy="5760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altLang="ko-KR" sz="44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altLang="en-US" sz="44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개발환경 및 작업내용</a:t>
            </a:r>
            <a:endParaRPr lang="en-US" sz="440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3892615" y="406237"/>
            <a:ext cx="3020872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SzPct val="25000"/>
              <a:buNone/>
            </a:pPr>
            <a:r>
              <a:rPr lang="ko-KR" altLang="en-US" sz="3200" b="1" dirty="0"/>
              <a:t>개발환경</a:t>
            </a:r>
            <a:r>
              <a:rPr lang="en-US" altLang="ko-KR" sz="3200" b="1" dirty="0"/>
              <a:t>,  </a:t>
            </a:r>
            <a:r>
              <a:rPr lang="ko-KR" altLang="en-US" sz="3200" b="1" dirty="0"/>
              <a:t>외부</a:t>
            </a:r>
            <a:endParaRPr lang="en-US"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251B08-631F-4A30-91F5-24114CC34701}"/>
              </a:ext>
            </a:extLst>
          </p:cNvPr>
          <p:cNvGrpSpPr/>
          <p:nvPr/>
        </p:nvGrpSpPr>
        <p:grpSpPr>
          <a:xfrm>
            <a:off x="71684" y="2302871"/>
            <a:ext cx="6533097" cy="1540503"/>
            <a:chOff x="2385819" y="1948286"/>
            <a:chExt cx="6564919" cy="183017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A5653E3-9CD3-4CA9-8F0A-F5728C4AD069}"/>
                </a:ext>
              </a:extLst>
            </p:cNvPr>
            <p:cNvGrpSpPr/>
            <p:nvPr/>
          </p:nvGrpSpPr>
          <p:grpSpPr>
            <a:xfrm>
              <a:off x="2385819" y="1948286"/>
              <a:ext cx="1682861" cy="1773582"/>
              <a:chOff x="4461274" y="1410805"/>
              <a:chExt cx="1884660" cy="1579232"/>
            </a:xfrm>
          </p:grpSpPr>
          <p:sp>
            <p:nvSpPr>
              <p:cNvPr id="203" name="Shape 203"/>
              <p:cNvSpPr/>
              <p:nvPr/>
            </p:nvSpPr>
            <p:spPr>
              <a:xfrm>
                <a:off x="4461274" y="1410805"/>
                <a:ext cx="1884660" cy="1283371"/>
              </a:xfrm>
              <a:prstGeom prst="rect">
                <a:avLst/>
              </a:prstGeom>
              <a:noFill/>
              <a:ln w="38100" cap="flat" cmpd="sng">
                <a:solidFill>
                  <a:srgbClr val="797B4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Shape 219"/>
              <p:cNvSpPr txBox="1"/>
              <p:nvPr/>
            </p:nvSpPr>
            <p:spPr>
              <a:xfrm>
                <a:off x="4734158" y="2713039"/>
                <a:ext cx="1338892" cy="276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ko-KR" altLang="en-US" sz="1200" b="1" dirty="0" err="1">
                    <a:solidFill>
                      <a:srgbClr val="797B4F"/>
                    </a:solidFill>
                    <a:latin typeface="Arial"/>
                    <a:ea typeface="Arial"/>
                    <a:cs typeface="Arial"/>
                    <a:sym typeface="Arial"/>
                  </a:rPr>
                  <a:t>라즈베리파이</a:t>
                </a:r>
                <a:r>
                  <a:rPr lang="en-US" altLang="ko-KR" sz="1200" b="1" dirty="0">
                    <a:solidFill>
                      <a:srgbClr val="797B4F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lang="en-US" sz="1200" b="1" dirty="0">
                  <a:solidFill>
                    <a:srgbClr val="797B4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3D4FC02-2D79-4040-907E-045D2E878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2612" y="1416968"/>
                <a:ext cx="1861984" cy="1271043"/>
              </a:xfrm>
              <a:prstGeom prst="rect">
                <a:avLst/>
              </a:prstGeom>
            </p:spPr>
          </p:pic>
        </p:grpSp>
        <p:sp>
          <p:nvSpPr>
            <p:cNvPr id="204" name="Shape 204"/>
            <p:cNvSpPr/>
            <p:nvPr/>
          </p:nvSpPr>
          <p:spPr>
            <a:xfrm>
              <a:off x="4656286" y="1959993"/>
              <a:ext cx="1672974" cy="1450788"/>
            </a:xfrm>
            <a:prstGeom prst="rect">
              <a:avLst/>
            </a:prstGeom>
            <a:noFill/>
            <a:ln w="38100" cap="flat" cmpd="sng">
              <a:solidFill>
                <a:srgbClr val="797B4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Shape 224"/>
            <p:cNvSpPr txBox="1"/>
            <p:nvPr/>
          </p:nvSpPr>
          <p:spPr>
            <a:xfrm>
              <a:off x="4858623" y="3469380"/>
              <a:ext cx="1248019" cy="3090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200" b="1" dirty="0">
                  <a:solidFill>
                    <a:srgbClr val="797B4F"/>
                  </a:solidFill>
                  <a:latin typeface="Arial"/>
                  <a:ea typeface="Arial"/>
                  <a:cs typeface="Arial"/>
                  <a:sym typeface="Arial"/>
                </a:rPr>
                <a:t>카메라 모듈</a:t>
              </a:r>
              <a:endParaRPr lang="en-US" sz="1200" b="1" dirty="0">
                <a:solidFill>
                  <a:srgbClr val="797B4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86BAC-066B-4A63-A53F-03BDCE46A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1570" y="1962069"/>
              <a:ext cx="1662406" cy="1450788"/>
            </a:xfrm>
            <a:prstGeom prst="rect">
              <a:avLst/>
            </a:prstGeom>
          </p:spPr>
        </p:pic>
        <p:sp>
          <p:nvSpPr>
            <p:cNvPr id="15" name="십자형 14">
              <a:extLst>
                <a:ext uri="{FF2B5EF4-FFF2-40B4-BE49-F238E27FC236}">
                  <a16:creationId xmlns:a16="http://schemas.microsoft.com/office/drawing/2014/main" id="{34096BCE-07CF-4BB5-AA39-24750859AACB}"/>
                </a:ext>
              </a:extLst>
            </p:cNvPr>
            <p:cNvSpPr/>
            <p:nvPr/>
          </p:nvSpPr>
          <p:spPr>
            <a:xfrm>
              <a:off x="4182214" y="2484459"/>
              <a:ext cx="365822" cy="368960"/>
            </a:xfrm>
            <a:prstGeom prst="plus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3">
              <a:extLst>
                <a:ext uri="{FF2B5EF4-FFF2-40B4-BE49-F238E27FC236}">
                  <a16:creationId xmlns:a16="http://schemas.microsoft.com/office/drawing/2014/main" id="{BE098680-5D37-4D24-B1A0-1E3ED051CB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086" y="2085068"/>
              <a:ext cx="1960652" cy="1167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십자형 28">
              <a:extLst>
                <a:ext uri="{FF2B5EF4-FFF2-40B4-BE49-F238E27FC236}">
                  <a16:creationId xmlns:a16="http://schemas.microsoft.com/office/drawing/2014/main" id="{BDC5B3D6-39F8-43A9-970F-700F3C51A400}"/>
                </a:ext>
              </a:extLst>
            </p:cNvPr>
            <p:cNvSpPr/>
            <p:nvPr/>
          </p:nvSpPr>
          <p:spPr>
            <a:xfrm>
              <a:off x="6479404" y="2484459"/>
              <a:ext cx="365822" cy="368960"/>
            </a:xfrm>
            <a:prstGeom prst="plus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Shape 204">
              <a:extLst>
                <a:ext uri="{FF2B5EF4-FFF2-40B4-BE49-F238E27FC236}">
                  <a16:creationId xmlns:a16="http://schemas.microsoft.com/office/drawing/2014/main" id="{948D3B1E-A44A-4B8C-8CD2-92DA5A9EDDFA}"/>
                </a:ext>
              </a:extLst>
            </p:cNvPr>
            <p:cNvSpPr/>
            <p:nvPr/>
          </p:nvSpPr>
          <p:spPr>
            <a:xfrm>
              <a:off x="6984802" y="2085068"/>
              <a:ext cx="1965936" cy="1167741"/>
            </a:xfrm>
            <a:prstGeom prst="rect">
              <a:avLst/>
            </a:prstGeom>
            <a:noFill/>
            <a:ln w="38100" cap="flat" cmpd="sng">
              <a:solidFill>
                <a:srgbClr val="797B4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224">
              <a:extLst>
                <a:ext uri="{FF2B5EF4-FFF2-40B4-BE49-F238E27FC236}">
                  <a16:creationId xmlns:a16="http://schemas.microsoft.com/office/drawing/2014/main" id="{F47B1198-4FD1-4B88-823B-8E2DF4B8CB6C}"/>
                </a:ext>
              </a:extLst>
            </p:cNvPr>
            <p:cNvSpPr txBox="1"/>
            <p:nvPr/>
          </p:nvSpPr>
          <p:spPr>
            <a:xfrm>
              <a:off x="7343760" y="3469380"/>
              <a:ext cx="1248019" cy="3090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ko-KR" altLang="en-US" sz="1200" b="1" dirty="0">
                  <a:solidFill>
                    <a:srgbClr val="797B4F"/>
                  </a:solidFill>
                  <a:latin typeface="Arial"/>
                  <a:ea typeface="Arial"/>
                  <a:cs typeface="Arial"/>
                  <a:sym typeface="Arial"/>
                </a:rPr>
                <a:t>마이크 모듈</a:t>
              </a:r>
              <a:endParaRPr lang="en-US" sz="1200" b="1" dirty="0">
                <a:solidFill>
                  <a:srgbClr val="797B4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86DD583-8242-4F11-B863-56EC6BC69209}"/>
              </a:ext>
            </a:extLst>
          </p:cNvPr>
          <p:cNvGrpSpPr/>
          <p:nvPr/>
        </p:nvGrpSpPr>
        <p:grpSpPr>
          <a:xfrm>
            <a:off x="7195060" y="1404238"/>
            <a:ext cx="1948940" cy="3337772"/>
            <a:chOff x="7161630" y="1404238"/>
            <a:chExt cx="1948940" cy="333777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1AB5D5-B8B8-4F73-90DA-B75AB35F6AFD}"/>
                </a:ext>
              </a:extLst>
            </p:cNvPr>
            <p:cNvSpPr/>
            <p:nvPr/>
          </p:nvSpPr>
          <p:spPr>
            <a:xfrm>
              <a:off x="7161630" y="1404238"/>
              <a:ext cx="1948940" cy="333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304F0FF-B76D-400D-9C47-A617F7B1A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1705" y="1429841"/>
              <a:ext cx="1915510" cy="3286565"/>
            </a:xfrm>
            <a:prstGeom prst="rect">
              <a:avLst/>
            </a:prstGeom>
          </p:spPr>
        </p:pic>
      </p:grpSp>
      <p:sp>
        <p:nvSpPr>
          <p:cNvPr id="26" name="같음 기호 25">
            <a:extLst>
              <a:ext uri="{FF2B5EF4-FFF2-40B4-BE49-F238E27FC236}">
                <a16:creationId xmlns:a16="http://schemas.microsoft.com/office/drawing/2014/main" id="{22FE2B5C-27B4-4420-8DE6-74ABA5DFD8CC}"/>
              </a:ext>
            </a:extLst>
          </p:cNvPr>
          <p:cNvSpPr/>
          <p:nvPr/>
        </p:nvSpPr>
        <p:spPr>
          <a:xfrm>
            <a:off x="6664068" y="2763836"/>
            <a:ext cx="498838" cy="31894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718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Shape 294"/>
          <p:cNvCxnSpPr/>
          <p:nvPr/>
        </p:nvCxnSpPr>
        <p:spPr>
          <a:xfrm rot="10800000" flipH="1">
            <a:off x="4914100" y="2525516"/>
            <a:ext cx="1073423" cy="1751729"/>
          </a:xfrm>
          <a:prstGeom prst="straightConnector1">
            <a:avLst/>
          </a:prstGeom>
          <a:noFill/>
          <a:ln w="38100" cap="flat" cmpd="sng">
            <a:solidFill>
              <a:srgbClr val="797B4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5" name="Shape 295"/>
          <p:cNvCxnSpPr/>
          <p:nvPr/>
        </p:nvCxnSpPr>
        <p:spPr>
          <a:xfrm rot="10800000">
            <a:off x="4692788" y="3173050"/>
            <a:ext cx="221311" cy="1104198"/>
          </a:xfrm>
          <a:prstGeom prst="straightConnector1">
            <a:avLst/>
          </a:prstGeom>
          <a:noFill/>
          <a:ln w="38100" cap="flat" cmpd="sng">
            <a:solidFill>
              <a:srgbClr val="797B4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6" name="Shape 296"/>
          <p:cNvCxnSpPr/>
          <p:nvPr/>
        </p:nvCxnSpPr>
        <p:spPr>
          <a:xfrm rot="10800000">
            <a:off x="3703556" y="3694040"/>
            <a:ext cx="1156991" cy="583205"/>
          </a:xfrm>
          <a:prstGeom prst="straightConnector1">
            <a:avLst/>
          </a:prstGeom>
          <a:noFill/>
          <a:ln w="38100" cap="flat" cmpd="sng">
            <a:solidFill>
              <a:srgbClr val="797B4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7" name="Shape 297"/>
          <p:cNvCxnSpPr/>
          <p:nvPr/>
        </p:nvCxnSpPr>
        <p:spPr>
          <a:xfrm rot="10800000">
            <a:off x="2535365" y="4036072"/>
            <a:ext cx="2325181" cy="241176"/>
          </a:xfrm>
          <a:prstGeom prst="straightConnector1">
            <a:avLst/>
          </a:prstGeom>
          <a:noFill/>
          <a:ln w="38100" cap="flat" cmpd="sng">
            <a:solidFill>
              <a:srgbClr val="797B4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0" y="230651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r>
              <a:rPr lang="en-US" altLang="ko-KR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 </a:t>
            </a:r>
            <a:r>
              <a:rPr lang="ko-KR" altLang="en-US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내부</a:t>
            </a:r>
            <a:endParaRPr lang="en-US" sz="4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4187323" y="3604023"/>
            <a:ext cx="1346448" cy="1346448"/>
          </a:xfrm>
          <a:prstGeom prst="ellipse">
            <a:avLst/>
          </a:prstGeom>
          <a:solidFill>
            <a:srgbClr val="797B4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1671269" y="3604023"/>
            <a:ext cx="864095" cy="864095"/>
          </a:xfrm>
          <a:prstGeom prst="ellipse">
            <a:avLst/>
          </a:prstGeom>
          <a:solidFill>
            <a:srgbClr val="797B4F">
              <a:alpha val="8000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2966005" y="2956488"/>
            <a:ext cx="864095" cy="864095"/>
          </a:xfrm>
          <a:prstGeom prst="ellipse">
            <a:avLst/>
          </a:prstGeom>
          <a:noFill/>
          <a:ln w="25400" cap="flat" cmpd="sng">
            <a:solidFill>
              <a:srgbClr val="797B4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4260739" y="2308954"/>
            <a:ext cx="864095" cy="864095"/>
          </a:xfrm>
          <a:prstGeom prst="ellipse">
            <a:avLst/>
          </a:prstGeom>
          <a:solidFill>
            <a:srgbClr val="797B4F">
              <a:alpha val="8000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5555476" y="1661420"/>
            <a:ext cx="864095" cy="864095"/>
          </a:xfrm>
          <a:prstGeom prst="ellipse">
            <a:avLst/>
          </a:prstGeom>
          <a:noFill/>
          <a:ln w="25400" cap="flat" cmpd="sng">
            <a:solidFill>
              <a:srgbClr val="797B4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Shape 305"/>
          <p:cNvSpPr/>
          <p:nvPr/>
        </p:nvSpPr>
        <p:spPr>
          <a:xfrm rot="-5400000">
            <a:off x="4588198" y="3982438"/>
            <a:ext cx="544698" cy="5896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2114" y="23995"/>
                </a:moveTo>
                <a:lnTo>
                  <a:pt x="26681" y="59999"/>
                </a:lnTo>
                <a:lnTo>
                  <a:pt x="52114" y="96003"/>
                </a:lnTo>
                <a:lnTo>
                  <a:pt x="25433" y="96003"/>
                </a:lnTo>
                <a:lnTo>
                  <a:pt x="0" y="59999"/>
                </a:lnTo>
                <a:lnTo>
                  <a:pt x="25433" y="23995"/>
                </a:lnTo>
                <a:close/>
                <a:moveTo>
                  <a:pt x="119999" y="60000"/>
                </a:moveTo>
                <a:lnTo>
                  <a:pt x="76696" y="120000"/>
                </a:lnTo>
                <a:lnTo>
                  <a:pt x="71450" y="112731"/>
                </a:lnTo>
                <a:lnTo>
                  <a:pt x="44503" y="112731"/>
                </a:lnTo>
                <a:cubicBezTo>
                  <a:pt x="43660" y="114688"/>
                  <a:pt x="41587" y="116065"/>
                  <a:pt x="39167" y="116065"/>
                </a:cubicBezTo>
                <a:cubicBezTo>
                  <a:pt x="37038" y="116065"/>
                  <a:pt x="35178" y="115000"/>
                  <a:pt x="34259" y="113372"/>
                </a:cubicBezTo>
                <a:lnTo>
                  <a:pt x="12122" y="117398"/>
                </a:lnTo>
                <a:lnTo>
                  <a:pt x="12122" y="104063"/>
                </a:lnTo>
                <a:lnTo>
                  <a:pt x="34259" y="108089"/>
                </a:lnTo>
                <a:cubicBezTo>
                  <a:pt x="35178" y="106461"/>
                  <a:pt x="37038" y="105397"/>
                  <a:pt x="39167" y="105397"/>
                </a:cubicBezTo>
                <a:cubicBezTo>
                  <a:pt x="41587" y="105397"/>
                  <a:pt x="43660" y="106773"/>
                  <a:pt x="44503" y="108730"/>
                </a:cubicBezTo>
                <a:lnTo>
                  <a:pt x="68563" y="108730"/>
                </a:lnTo>
                <a:lnTo>
                  <a:pt x="33393" y="60000"/>
                </a:lnTo>
                <a:lnTo>
                  <a:pt x="766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" name="Shape 309"/>
          <p:cNvGrpSpPr/>
          <p:nvPr/>
        </p:nvGrpSpPr>
        <p:grpSpPr>
          <a:xfrm>
            <a:off x="309489" y="3604022"/>
            <a:ext cx="1223610" cy="872113"/>
            <a:chOff x="3017858" y="4363105"/>
            <a:chExt cx="1870812" cy="872113"/>
          </a:xfrm>
        </p:grpSpPr>
        <p:sp>
          <p:nvSpPr>
            <p:cNvPr id="310" name="Shape 310"/>
            <p:cNvSpPr txBox="1"/>
            <p:nvPr/>
          </p:nvSpPr>
          <p:spPr>
            <a:xfrm>
              <a:off x="3021856" y="4588887"/>
              <a:ext cx="186681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ko-KR" altLang="en-US" sz="1200" dirty="0">
                  <a:solidFill>
                    <a:srgbClr val="797B4F"/>
                  </a:solidFill>
                </a:rPr>
                <a:t>데이터 베이스</a:t>
              </a:r>
              <a:endParaRPr lang="en-US" sz="1200" dirty="0">
                <a:solidFill>
                  <a:srgbClr val="797B4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Shape 311"/>
            <p:cNvSpPr txBox="1"/>
            <p:nvPr/>
          </p:nvSpPr>
          <p:spPr>
            <a:xfrm>
              <a:off x="3017858" y="4363105"/>
              <a:ext cx="1870811" cy="276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en-US" sz="1200" b="1" u="sng" dirty="0" err="1">
                  <a:solidFill>
                    <a:srgbClr val="797B4F"/>
                  </a:solidFill>
                  <a:latin typeface="Arial"/>
                  <a:ea typeface="Arial"/>
                  <a:cs typeface="Arial"/>
                  <a:sym typeface="Arial"/>
                </a:rPr>
                <a:t>Mysql</a:t>
              </a:r>
              <a:endParaRPr lang="en-US" sz="1200" b="1" u="sng" dirty="0">
                <a:solidFill>
                  <a:srgbClr val="797B4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Shape 312"/>
          <p:cNvGrpSpPr/>
          <p:nvPr/>
        </p:nvGrpSpPr>
        <p:grpSpPr>
          <a:xfrm>
            <a:off x="2131807" y="2853698"/>
            <a:ext cx="722653" cy="687447"/>
            <a:chOff x="3017858" y="4363105"/>
            <a:chExt cx="1870812" cy="687447"/>
          </a:xfrm>
        </p:grpSpPr>
        <p:sp>
          <p:nvSpPr>
            <p:cNvPr id="313" name="Shape 313"/>
            <p:cNvSpPr txBox="1"/>
            <p:nvPr/>
          </p:nvSpPr>
          <p:spPr>
            <a:xfrm>
              <a:off x="3021856" y="4588887"/>
              <a:ext cx="1866814" cy="461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ko-KR" altLang="en-US" sz="1200" dirty="0">
                  <a:solidFill>
                    <a:srgbClr val="797B4F"/>
                  </a:solidFill>
                  <a:latin typeface="Arial"/>
                  <a:ea typeface="Arial"/>
                  <a:cs typeface="Arial"/>
                  <a:sym typeface="Arial"/>
                </a:rPr>
                <a:t>웹 개발</a:t>
              </a:r>
              <a:endParaRPr lang="en-US" sz="1200" dirty="0">
                <a:solidFill>
                  <a:srgbClr val="797B4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Shape 314"/>
            <p:cNvSpPr txBox="1"/>
            <p:nvPr/>
          </p:nvSpPr>
          <p:spPr>
            <a:xfrm>
              <a:off x="3017858" y="4363105"/>
              <a:ext cx="1870811" cy="276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en-US" sz="1200" b="1" u="sng" dirty="0">
                  <a:solidFill>
                    <a:srgbClr val="797B4F"/>
                  </a:solidFill>
                  <a:latin typeface="Arial"/>
                  <a:ea typeface="Arial"/>
                  <a:cs typeface="Arial"/>
                  <a:sym typeface="Arial"/>
                </a:rPr>
                <a:t>HTML</a:t>
              </a:r>
            </a:p>
          </p:txBody>
        </p:sp>
      </p:grpSp>
      <p:grpSp>
        <p:nvGrpSpPr>
          <p:cNvPr id="315" name="Shape 315"/>
          <p:cNvGrpSpPr/>
          <p:nvPr/>
        </p:nvGrpSpPr>
        <p:grpSpPr>
          <a:xfrm>
            <a:off x="4914099" y="1305506"/>
            <a:ext cx="799980" cy="687447"/>
            <a:chOff x="3017858" y="4363105"/>
            <a:chExt cx="1870812" cy="687447"/>
          </a:xfrm>
        </p:grpSpPr>
        <p:sp>
          <p:nvSpPr>
            <p:cNvPr id="316" name="Shape 316"/>
            <p:cNvSpPr txBox="1"/>
            <p:nvPr/>
          </p:nvSpPr>
          <p:spPr>
            <a:xfrm>
              <a:off x="3021856" y="4588887"/>
              <a:ext cx="1866814" cy="461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ko-KR" altLang="en-US" sz="1200" dirty="0">
                  <a:solidFill>
                    <a:srgbClr val="797B4F"/>
                  </a:solidFill>
                  <a:latin typeface="Arial"/>
                  <a:ea typeface="Arial"/>
                  <a:cs typeface="Arial"/>
                  <a:sym typeface="Arial"/>
                </a:rPr>
                <a:t>웹 개발</a:t>
              </a:r>
              <a:endParaRPr lang="en-US" sz="1200" dirty="0">
                <a:solidFill>
                  <a:srgbClr val="797B4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Shape 317"/>
            <p:cNvSpPr txBox="1"/>
            <p:nvPr/>
          </p:nvSpPr>
          <p:spPr>
            <a:xfrm>
              <a:off x="3017858" y="4363105"/>
              <a:ext cx="1870811" cy="276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en-US" sz="1200" b="1" u="sng" dirty="0">
                  <a:solidFill>
                    <a:srgbClr val="797B4F"/>
                  </a:solidFill>
                  <a:latin typeface="Arial"/>
                  <a:ea typeface="Arial"/>
                  <a:cs typeface="Arial"/>
                  <a:sym typeface="Arial"/>
                </a:rPr>
                <a:t>JSP</a:t>
              </a:r>
            </a:p>
          </p:txBody>
        </p:sp>
      </p:grpSp>
      <p:sp>
        <p:nvSpPr>
          <p:cNvPr id="321" name="Shape 321"/>
          <p:cNvSpPr/>
          <p:nvPr/>
        </p:nvSpPr>
        <p:spPr>
          <a:xfrm>
            <a:off x="5828919" y="1935327"/>
            <a:ext cx="317208" cy="3162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666" y="100217"/>
                </a:moveTo>
                <a:cubicBezTo>
                  <a:pt x="25193" y="100217"/>
                  <a:pt x="24000" y="101415"/>
                  <a:pt x="24000" y="102892"/>
                </a:cubicBezTo>
                <a:cubicBezTo>
                  <a:pt x="24000" y="104369"/>
                  <a:pt x="25193" y="105566"/>
                  <a:pt x="26666" y="105566"/>
                </a:cubicBezTo>
                <a:lnTo>
                  <a:pt x="93333" y="105566"/>
                </a:lnTo>
                <a:cubicBezTo>
                  <a:pt x="94806" y="105566"/>
                  <a:pt x="96000" y="104369"/>
                  <a:pt x="96000" y="102892"/>
                </a:cubicBezTo>
                <a:cubicBezTo>
                  <a:pt x="96000" y="101415"/>
                  <a:pt x="94806" y="100217"/>
                  <a:pt x="93333" y="100217"/>
                </a:cubicBezTo>
                <a:close/>
                <a:moveTo>
                  <a:pt x="26666" y="87913"/>
                </a:moveTo>
                <a:cubicBezTo>
                  <a:pt x="25193" y="87913"/>
                  <a:pt x="24000" y="89111"/>
                  <a:pt x="24000" y="90588"/>
                </a:cubicBezTo>
                <a:cubicBezTo>
                  <a:pt x="24000" y="92065"/>
                  <a:pt x="25193" y="93262"/>
                  <a:pt x="26666" y="93262"/>
                </a:cubicBezTo>
                <a:lnTo>
                  <a:pt x="93333" y="93262"/>
                </a:lnTo>
                <a:cubicBezTo>
                  <a:pt x="94806" y="93262"/>
                  <a:pt x="96000" y="92065"/>
                  <a:pt x="96000" y="90588"/>
                </a:cubicBezTo>
                <a:cubicBezTo>
                  <a:pt x="96000" y="89111"/>
                  <a:pt x="94806" y="87913"/>
                  <a:pt x="93333" y="87913"/>
                </a:cubicBezTo>
                <a:close/>
                <a:moveTo>
                  <a:pt x="26666" y="75609"/>
                </a:moveTo>
                <a:cubicBezTo>
                  <a:pt x="25193" y="75609"/>
                  <a:pt x="24000" y="76806"/>
                  <a:pt x="24000" y="78284"/>
                </a:cubicBezTo>
                <a:cubicBezTo>
                  <a:pt x="24000" y="79761"/>
                  <a:pt x="25193" y="80958"/>
                  <a:pt x="26666" y="80958"/>
                </a:cubicBezTo>
                <a:lnTo>
                  <a:pt x="93333" y="80958"/>
                </a:lnTo>
                <a:cubicBezTo>
                  <a:pt x="94806" y="80958"/>
                  <a:pt x="96000" y="79761"/>
                  <a:pt x="96000" y="78284"/>
                </a:cubicBezTo>
                <a:cubicBezTo>
                  <a:pt x="96000" y="76806"/>
                  <a:pt x="94806" y="75609"/>
                  <a:pt x="93333" y="75609"/>
                </a:cubicBezTo>
                <a:close/>
                <a:moveTo>
                  <a:pt x="26666" y="63305"/>
                </a:moveTo>
                <a:cubicBezTo>
                  <a:pt x="25193" y="63305"/>
                  <a:pt x="24000" y="64502"/>
                  <a:pt x="24000" y="65979"/>
                </a:cubicBezTo>
                <a:cubicBezTo>
                  <a:pt x="24000" y="67457"/>
                  <a:pt x="25193" y="68654"/>
                  <a:pt x="26666" y="68654"/>
                </a:cubicBezTo>
                <a:lnTo>
                  <a:pt x="93333" y="68654"/>
                </a:lnTo>
                <a:cubicBezTo>
                  <a:pt x="94806" y="68654"/>
                  <a:pt x="96000" y="67457"/>
                  <a:pt x="96000" y="65979"/>
                </a:cubicBezTo>
                <a:cubicBezTo>
                  <a:pt x="96000" y="64502"/>
                  <a:pt x="94806" y="63305"/>
                  <a:pt x="93333" y="63305"/>
                </a:cubicBezTo>
                <a:close/>
                <a:moveTo>
                  <a:pt x="26666" y="51001"/>
                </a:moveTo>
                <a:cubicBezTo>
                  <a:pt x="25193" y="51001"/>
                  <a:pt x="24000" y="52198"/>
                  <a:pt x="24000" y="53675"/>
                </a:cubicBezTo>
                <a:cubicBezTo>
                  <a:pt x="24000" y="55152"/>
                  <a:pt x="25193" y="56350"/>
                  <a:pt x="26666" y="56350"/>
                </a:cubicBezTo>
                <a:lnTo>
                  <a:pt x="93333" y="56350"/>
                </a:lnTo>
                <a:cubicBezTo>
                  <a:pt x="94806" y="56350"/>
                  <a:pt x="96000" y="55152"/>
                  <a:pt x="96000" y="53675"/>
                </a:cubicBezTo>
                <a:cubicBezTo>
                  <a:pt x="96000" y="52198"/>
                  <a:pt x="94806" y="51001"/>
                  <a:pt x="93333" y="51001"/>
                </a:cubicBezTo>
                <a:close/>
                <a:moveTo>
                  <a:pt x="26666" y="38697"/>
                </a:moveTo>
                <a:cubicBezTo>
                  <a:pt x="25193" y="38697"/>
                  <a:pt x="24000" y="39894"/>
                  <a:pt x="24000" y="41371"/>
                </a:cubicBezTo>
                <a:cubicBezTo>
                  <a:pt x="24000" y="42848"/>
                  <a:pt x="25193" y="44046"/>
                  <a:pt x="26666" y="44046"/>
                </a:cubicBezTo>
                <a:lnTo>
                  <a:pt x="93333" y="44046"/>
                </a:lnTo>
                <a:cubicBezTo>
                  <a:pt x="94806" y="44046"/>
                  <a:pt x="96000" y="42848"/>
                  <a:pt x="96000" y="41371"/>
                </a:cubicBezTo>
                <a:cubicBezTo>
                  <a:pt x="96000" y="39894"/>
                  <a:pt x="94806" y="38697"/>
                  <a:pt x="93333" y="38697"/>
                </a:cubicBezTo>
                <a:close/>
                <a:moveTo>
                  <a:pt x="0" y="11366"/>
                </a:moveTo>
                <a:lnTo>
                  <a:pt x="6739" y="11366"/>
                </a:lnTo>
                <a:lnTo>
                  <a:pt x="6739" y="17459"/>
                </a:lnTo>
                <a:cubicBezTo>
                  <a:pt x="6739" y="22260"/>
                  <a:pt x="10619" y="26151"/>
                  <a:pt x="15405" y="26151"/>
                </a:cubicBezTo>
                <a:cubicBezTo>
                  <a:pt x="20192" y="26151"/>
                  <a:pt x="24072" y="22260"/>
                  <a:pt x="24072" y="17459"/>
                </a:cubicBezTo>
                <a:lnTo>
                  <a:pt x="24072" y="11366"/>
                </a:lnTo>
                <a:lnTo>
                  <a:pt x="29716" y="11366"/>
                </a:lnTo>
                <a:lnTo>
                  <a:pt x="29716" y="17459"/>
                </a:lnTo>
                <a:cubicBezTo>
                  <a:pt x="29716" y="22260"/>
                  <a:pt x="33597" y="26151"/>
                  <a:pt x="38383" y="26151"/>
                </a:cubicBezTo>
                <a:cubicBezTo>
                  <a:pt x="43170" y="26151"/>
                  <a:pt x="47050" y="22260"/>
                  <a:pt x="47050" y="17459"/>
                </a:cubicBezTo>
                <a:lnTo>
                  <a:pt x="47050" y="11366"/>
                </a:lnTo>
                <a:lnTo>
                  <a:pt x="52694" y="11366"/>
                </a:lnTo>
                <a:lnTo>
                  <a:pt x="52694" y="17459"/>
                </a:lnTo>
                <a:cubicBezTo>
                  <a:pt x="52694" y="22260"/>
                  <a:pt x="56574" y="26151"/>
                  <a:pt x="61361" y="26151"/>
                </a:cubicBezTo>
                <a:cubicBezTo>
                  <a:pt x="66147" y="26151"/>
                  <a:pt x="70028" y="22260"/>
                  <a:pt x="70028" y="17459"/>
                </a:cubicBezTo>
                <a:lnTo>
                  <a:pt x="70028" y="11366"/>
                </a:lnTo>
                <a:lnTo>
                  <a:pt x="75672" y="11366"/>
                </a:lnTo>
                <a:lnTo>
                  <a:pt x="75672" y="17459"/>
                </a:lnTo>
                <a:cubicBezTo>
                  <a:pt x="75672" y="22260"/>
                  <a:pt x="79552" y="26151"/>
                  <a:pt x="84339" y="26151"/>
                </a:cubicBezTo>
                <a:cubicBezTo>
                  <a:pt x="89125" y="26151"/>
                  <a:pt x="93005" y="22260"/>
                  <a:pt x="93005" y="17459"/>
                </a:cubicBezTo>
                <a:lnTo>
                  <a:pt x="93005" y="11366"/>
                </a:lnTo>
                <a:lnTo>
                  <a:pt x="98650" y="11366"/>
                </a:lnTo>
                <a:lnTo>
                  <a:pt x="98650" y="17459"/>
                </a:lnTo>
                <a:cubicBezTo>
                  <a:pt x="98650" y="22259"/>
                  <a:pt x="102530" y="26151"/>
                  <a:pt x="107316" y="26151"/>
                </a:cubicBezTo>
                <a:cubicBezTo>
                  <a:pt x="112103" y="26151"/>
                  <a:pt x="115983" y="22259"/>
                  <a:pt x="115983" y="17459"/>
                </a:cubicBezTo>
                <a:lnTo>
                  <a:pt x="115983" y="11366"/>
                </a:lnTo>
                <a:lnTo>
                  <a:pt x="120000" y="11366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405" y="0"/>
                </a:moveTo>
                <a:cubicBezTo>
                  <a:pt x="17983" y="0"/>
                  <a:pt x="20072" y="2095"/>
                  <a:pt x="20072" y="4680"/>
                </a:cubicBezTo>
                <a:lnTo>
                  <a:pt x="20072" y="18051"/>
                </a:lnTo>
                <a:cubicBezTo>
                  <a:pt x="20072" y="20636"/>
                  <a:pt x="17983" y="22732"/>
                  <a:pt x="15405" y="22732"/>
                </a:cubicBezTo>
                <a:cubicBezTo>
                  <a:pt x="12828" y="22732"/>
                  <a:pt x="10739" y="20636"/>
                  <a:pt x="10739" y="18051"/>
                </a:cubicBezTo>
                <a:lnTo>
                  <a:pt x="10739" y="4680"/>
                </a:lnTo>
                <a:cubicBezTo>
                  <a:pt x="10739" y="2095"/>
                  <a:pt x="12828" y="0"/>
                  <a:pt x="15405" y="0"/>
                </a:cubicBezTo>
                <a:close/>
                <a:moveTo>
                  <a:pt x="38383" y="0"/>
                </a:moveTo>
                <a:cubicBezTo>
                  <a:pt x="40960" y="0"/>
                  <a:pt x="43050" y="2095"/>
                  <a:pt x="43050" y="4680"/>
                </a:cubicBezTo>
                <a:lnTo>
                  <a:pt x="43050" y="18051"/>
                </a:lnTo>
                <a:cubicBezTo>
                  <a:pt x="43050" y="20636"/>
                  <a:pt x="40960" y="22732"/>
                  <a:pt x="38383" y="22732"/>
                </a:cubicBezTo>
                <a:cubicBezTo>
                  <a:pt x="35806" y="22732"/>
                  <a:pt x="33716" y="20636"/>
                  <a:pt x="33716" y="18051"/>
                </a:cubicBezTo>
                <a:lnTo>
                  <a:pt x="33716" y="4680"/>
                </a:lnTo>
                <a:cubicBezTo>
                  <a:pt x="33716" y="2095"/>
                  <a:pt x="35806" y="0"/>
                  <a:pt x="38383" y="0"/>
                </a:cubicBezTo>
                <a:close/>
                <a:moveTo>
                  <a:pt x="61361" y="0"/>
                </a:moveTo>
                <a:cubicBezTo>
                  <a:pt x="63938" y="0"/>
                  <a:pt x="66028" y="2095"/>
                  <a:pt x="66028" y="4680"/>
                </a:cubicBezTo>
                <a:lnTo>
                  <a:pt x="66028" y="18051"/>
                </a:lnTo>
                <a:cubicBezTo>
                  <a:pt x="66028" y="20636"/>
                  <a:pt x="63938" y="22731"/>
                  <a:pt x="61361" y="22731"/>
                </a:cubicBezTo>
                <a:cubicBezTo>
                  <a:pt x="58784" y="22731"/>
                  <a:pt x="56694" y="20636"/>
                  <a:pt x="56694" y="18051"/>
                </a:cubicBezTo>
                <a:lnTo>
                  <a:pt x="56694" y="4680"/>
                </a:lnTo>
                <a:cubicBezTo>
                  <a:pt x="56694" y="2095"/>
                  <a:pt x="58784" y="0"/>
                  <a:pt x="61361" y="0"/>
                </a:cubicBezTo>
                <a:close/>
                <a:moveTo>
                  <a:pt x="84339" y="0"/>
                </a:moveTo>
                <a:cubicBezTo>
                  <a:pt x="86916" y="0"/>
                  <a:pt x="89005" y="2095"/>
                  <a:pt x="89005" y="4680"/>
                </a:cubicBezTo>
                <a:lnTo>
                  <a:pt x="89005" y="18051"/>
                </a:lnTo>
                <a:cubicBezTo>
                  <a:pt x="89005" y="20636"/>
                  <a:pt x="86916" y="22731"/>
                  <a:pt x="84339" y="22731"/>
                </a:cubicBezTo>
                <a:cubicBezTo>
                  <a:pt x="81761" y="22731"/>
                  <a:pt x="79672" y="20636"/>
                  <a:pt x="79672" y="18051"/>
                </a:cubicBezTo>
                <a:lnTo>
                  <a:pt x="79672" y="4680"/>
                </a:lnTo>
                <a:cubicBezTo>
                  <a:pt x="79672" y="2095"/>
                  <a:pt x="81761" y="0"/>
                  <a:pt x="84339" y="0"/>
                </a:cubicBezTo>
                <a:close/>
                <a:moveTo>
                  <a:pt x="107316" y="0"/>
                </a:moveTo>
                <a:cubicBezTo>
                  <a:pt x="109894" y="0"/>
                  <a:pt x="111983" y="2095"/>
                  <a:pt x="111983" y="4680"/>
                </a:cubicBezTo>
                <a:lnTo>
                  <a:pt x="111983" y="18051"/>
                </a:lnTo>
                <a:cubicBezTo>
                  <a:pt x="111983" y="20636"/>
                  <a:pt x="109894" y="22731"/>
                  <a:pt x="107316" y="22731"/>
                </a:cubicBezTo>
                <a:cubicBezTo>
                  <a:pt x="104739" y="22731"/>
                  <a:pt x="102650" y="20636"/>
                  <a:pt x="102650" y="18051"/>
                </a:cubicBezTo>
                <a:lnTo>
                  <a:pt x="102650" y="4680"/>
                </a:lnTo>
                <a:cubicBezTo>
                  <a:pt x="102650" y="2095"/>
                  <a:pt x="104739" y="0"/>
                  <a:pt x="107316" y="0"/>
                </a:cubicBezTo>
                <a:close/>
              </a:path>
            </a:pathLst>
          </a:custGeom>
          <a:solidFill>
            <a:srgbClr val="797B4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/>
          <p:nvPr/>
        </p:nvSpPr>
        <p:spPr>
          <a:xfrm rot="-5400000">
            <a:off x="4488335" y="2519689"/>
            <a:ext cx="408904" cy="442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2114" y="23995"/>
                </a:moveTo>
                <a:lnTo>
                  <a:pt x="26681" y="59999"/>
                </a:lnTo>
                <a:lnTo>
                  <a:pt x="52114" y="96003"/>
                </a:lnTo>
                <a:lnTo>
                  <a:pt x="25433" y="96003"/>
                </a:lnTo>
                <a:lnTo>
                  <a:pt x="0" y="59999"/>
                </a:lnTo>
                <a:lnTo>
                  <a:pt x="25433" y="23995"/>
                </a:lnTo>
                <a:close/>
                <a:moveTo>
                  <a:pt x="119999" y="60000"/>
                </a:moveTo>
                <a:lnTo>
                  <a:pt x="76696" y="120000"/>
                </a:lnTo>
                <a:lnTo>
                  <a:pt x="71450" y="112731"/>
                </a:lnTo>
                <a:lnTo>
                  <a:pt x="44503" y="112731"/>
                </a:lnTo>
                <a:cubicBezTo>
                  <a:pt x="43660" y="114688"/>
                  <a:pt x="41587" y="116065"/>
                  <a:pt x="39167" y="116065"/>
                </a:cubicBezTo>
                <a:cubicBezTo>
                  <a:pt x="37038" y="116065"/>
                  <a:pt x="35178" y="115000"/>
                  <a:pt x="34259" y="113372"/>
                </a:cubicBezTo>
                <a:lnTo>
                  <a:pt x="12122" y="117398"/>
                </a:lnTo>
                <a:lnTo>
                  <a:pt x="12122" y="104063"/>
                </a:lnTo>
                <a:lnTo>
                  <a:pt x="34259" y="108089"/>
                </a:lnTo>
                <a:cubicBezTo>
                  <a:pt x="35178" y="106461"/>
                  <a:pt x="37038" y="105397"/>
                  <a:pt x="39167" y="105397"/>
                </a:cubicBezTo>
                <a:cubicBezTo>
                  <a:pt x="41587" y="105397"/>
                  <a:pt x="43660" y="106773"/>
                  <a:pt x="44503" y="108730"/>
                </a:cubicBezTo>
                <a:lnTo>
                  <a:pt x="68563" y="108730"/>
                </a:lnTo>
                <a:lnTo>
                  <a:pt x="33393" y="60000"/>
                </a:lnTo>
                <a:lnTo>
                  <a:pt x="766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Shape 323"/>
          <p:cNvSpPr/>
          <p:nvPr/>
        </p:nvSpPr>
        <p:spPr>
          <a:xfrm rot="2700000">
            <a:off x="3265091" y="3150163"/>
            <a:ext cx="265919" cy="4767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rgbClr val="797B4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Shape 324"/>
          <p:cNvSpPr/>
          <p:nvPr/>
        </p:nvSpPr>
        <p:spPr>
          <a:xfrm>
            <a:off x="1923255" y="3836341"/>
            <a:ext cx="360125" cy="3371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Shape 294">
            <a:extLst>
              <a:ext uri="{FF2B5EF4-FFF2-40B4-BE49-F238E27FC236}">
                <a16:creationId xmlns:a16="http://schemas.microsoft.com/office/drawing/2014/main" id="{EBBF34E3-FEF1-4191-B655-4249B369D7E7}"/>
              </a:ext>
            </a:extLst>
          </p:cNvPr>
          <p:cNvCxnSpPr>
            <a:cxnSpLocks/>
            <a:endCxn id="40" idx="3"/>
          </p:cNvCxnSpPr>
          <p:nvPr/>
        </p:nvCxnSpPr>
        <p:spPr>
          <a:xfrm flipV="1">
            <a:off x="5419563" y="3266940"/>
            <a:ext cx="1846064" cy="1099136"/>
          </a:xfrm>
          <a:prstGeom prst="straightConnector1">
            <a:avLst/>
          </a:prstGeom>
          <a:noFill/>
          <a:ln w="38100" cap="flat" cmpd="sng">
            <a:solidFill>
              <a:srgbClr val="797B4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0" name="Shape 304">
            <a:extLst>
              <a:ext uri="{FF2B5EF4-FFF2-40B4-BE49-F238E27FC236}">
                <a16:creationId xmlns:a16="http://schemas.microsoft.com/office/drawing/2014/main" id="{DC6AB96D-A240-4293-A613-13931F5DE9C6}"/>
              </a:ext>
            </a:extLst>
          </p:cNvPr>
          <p:cNvSpPr/>
          <p:nvPr/>
        </p:nvSpPr>
        <p:spPr>
          <a:xfrm>
            <a:off x="7139083" y="2529389"/>
            <a:ext cx="864095" cy="864095"/>
          </a:xfrm>
          <a:prstGeom prst="ellipse">
            <a:avLst/>
          </a:prstGeom>
          <a:noFill/>
          <a:ln w="25400" cap="flat" cmpd="sng">
            <a:solidFill>
              <a:srgbClr val="797B4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Shape 318">
            <a:extLst>
              <a:ext uri="{FF2B5EF4-FFF2-40B4-BE49-F238E27FC236}">
                <a16:creationId xmlns:a16="http://schemas.microsoft.com/office/drawing/2014/main" id="{CA162ED7-7F3D-409D-9FE4-4B6BFDBD659C}"/>
              </a:ext>
            </a:extLst>
          </p:cNvPr>
          <p:cNvGrpSpPr/>
          <p:nvPr/>
        </p:nvGrpSpPr>
        <p:grpSpPr>
          <a:xfrm>
            <a:off x="6744979" y="2029342"/>
            <a:ext cx="1652302" cy="695497"/>
            <a:chOff x="3021856" y="4355054"/>
            <a:chExt cx="1866814" cy="695497"/>
          </a:xfrm>
        </p:grpSpPr>
        <p:sp>
          <p:nvSpPr>
            <p:cNvPr id="45" name="Shape 319">
              <a:extLst>
                <a:ext uri="{FF2B5EF4-FFF2-40B4-BE49-F238E27FC236}">
                  <a16:creationId xmlns:a16="http://schemas.microsoft.com/office/drawing/2014/main" id="{C83E3F19-3F8E-446D-A9F8-A58B693E3B66}"/>
                </a:ext>
              </a:extLst>
            </p:cNvPr>
            <p:cNvSpPr txBox="1"/>
            <p:nvPr/>
          </p:nvSpPr>
          <p:spPr>
            <a:xfrm>
              <a:off x="3021856" y="4588887"/>
              <a:ext cx="1866814" cy="461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ko-KR" altLang="en-US" sz="1200" dirty="0" err="1">
                  <a:solidFill>
                    <a:srgbClr val="797B4F"/>
                  </a:solidFill>
                </a:rPr>
                <a:t>라즈베리파이</a:t>
              </a:r>
              <a:r>
                <a:rPr lang="ko-KR" altLang="en-US" sz="1200" dirty="0">
                  <a:solidFill>
                    <a:srgbClr val="797B4F"/>
                  </a:solidFill>
                </a:rPr>
                <a:t> 쪽 처리</a:t>
              </a:r>
              <a:endParaRPr lang="en-US" sz="1200" dirty="0">
                <a:solidFill>
                  <a:srgbClr val="797B4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320">
              <a:extLst>
                <a:ext uri="{FF2B5EF4-FFF2-40B4-BE49-F238E27FC236}">
                  <a16:creationId xmlns:a16="http://schemas.microsoft.com/office/drawing/2014/main" id="{EF4307CE-3B9C-47A4-B3C5-FBFAEFA88FDE}"/>
                </a:ext>
              </a:extLst>
            </p:cNvPr>
            <p:cNvSpPr txBox="1"/>
            <p:nvPr/>
          </p:nvSpPr>
          <p:spPr>
            <a:xfrm>
              <a:off x="3060166" y="4355054"/>
              <a:ext cx="1271676" cy="276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en-US" sz="1200" b="1" u="sng" dirty="0">
                  <a:solidFill>
                    <a:srgbClr val="797B4F"/>
                  </a:solidFill>
                </a:rPr>
                <a:t>Python</a:t>
              </a:r>
              <a:endParaRPr lang="en-US" sz="1200" b="1" u="sng" dirty="0">
                <a:solidFill>
                  <a:srgbClr val="797B4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" name="Shape 315">
            <a:extLst>
              <a:ext uri="{FF2B5EF4-FFF2-40B4-BE49-F238E27FC236}">
                <a16:creationId xmlns:a16="http://schemas.microsoft.com/office/drawing/2014/main" id="{DE5F552E-D5C0-4D6B-8B32-EE179D0F7BD4}"/>
              </a:ext>
            </a:extLst>
          </p:cNvPr>
          <p:cNvGrpSpPr/>
          <p:nvPr/>
        </p:nvGrpSpPr>
        <p:grpSpPr>
          <a:xfrm>
            <a:off x="3319914" y="2037393"/>
            <a:ext cx="1004132" cy="687446"/>
            <a:chOff x="3017858" y="4363105"/>
            <a:chExt cx="1870812" cy="687446"/>
          </a:xfrm>
        </p:grpSpPr>
        <p:sp>
          <p:nvSpPr>
            <p:cNvPr id="48" name="Shape 316">
              <a:extLst>
                <a:ext uri="{FF2B5EF4-FFF2-40B4-BE49-F238E27FC236}">
                  <a16:creationId xmlns:a16="http://schemas.microsoft.com/office/drawing/2014/main" id="{AAB8C860-6881-454C-A276-4C38B36332CB}"/>
                </a:ext>
              </a:extLst>
            </p:cNvPr>
            <p:cNvSpPr txBox="1"/>
            <p:nvPr/>
          </p:nvSpPr>
          <p:spPr>
            <a:xfrm>
              <a:off x="3021856" y="4588887"/>
              <a:ext cx="1866814" cy="461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ko-KR" altLang="en-US" sz="1200" dirty="0">
                  <a:solidFill>
                    <a:srgbClr val="797B4F"/>
                  </a:solidFill>
                </a:rPr>
                <a:t>웹 개발</a:t>
              </a:r>
              <a:endParaRPr lang="en-US" sz="1200" dirty="0">
                <a:solidFill>
                  <a:srgbClr val="797B4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317">
              <a:extLst>
                <a:ext uri="{FF2B5EF4-FFF2-40B4-BE49-F238E27FC236}">
                  <a16:creationId xmlns:a16="http://schemas.microsoft.com/office/drawing/2014/main" id="{96EA95EC-68E7-437F-9C44-DA31967572F4}"/>
                </a:ext>
              </a:extLst>
            </p:cNvPr>
            <p:cNvSpPr txBox="1"/>
            <p:nvPr/>
          </p:nvSpPr>
          <p:spPr>
            <a:xfrm>
              <a:off x="3017858" y="4363105"/>
              <a:ext cx="1870811" cy="276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en-US" sz="1200" b="1" u="sng" dirty="0">
                  <a:solidFill>
                    <a:srgbClr val="797B4F"/>
                  </a:solidFill>
                  <a:latin typeface="Arial"/>
                  <a:ea typeface="Arial"/>
                  <a:cs typeface="Arial"/>
                  <a:sym typeface="Arial"/>
                </a:rPr>
                <a:t>JavaScript</a:t>
              </a:r>
            </a:p>
          </p:txBody>
        </p:sp>
      </p:grpSp>
      <p:sp>
        <p:nvSpPr>
          <p:cNvPr id="50" name="Shape 321">
            <a:extLst>
              <a:ext uri="{FF2B5EF4-FFF2-40B4-BE49-F238E27FC236}">
                <a16:creationId xmlns:a16="http://schemas.microsoft.com/office/drawing/2014/main" id="{A8D0BE40-5841-4E9E-8855-DF0C848593D8}"/>
              </a:ext>
            </a:extLst>
          </p:cNvPr>
          <p:cNvSpPr/>
          <p:nvPr/>
        </p:nvSpPr>
        <p:spPr>
          <a:xfrm>
            <a:off x="7412526" y="2798347"/>
            <a:ext cx="317208" cy="3162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666" y="100217"/>
                </a:moveTo>
                <a:cubicBezTo>
                  <a:pt x="25193" y="100217"/>
                  <a:pt x="24000" y="101415"/>
                  <a:pt x="24000" y="102892"/>
                </a:cubicBezTo>
                <a:cubicBezTo>
                  <a:pt x="24000" y="104369"/>
                  <a:pt x="25193" y="105566"/>
                  <a:pt x="26666" y="105566"/>
                </a:cubicBezTo>
                <a:lnTo>
                  <a:pt x="93333" y="105566"/>
                </a:lnTo>
                <a:cubicBezTo>
                  <a:pt x="94806" y="105566"/>
                  <a:pt x="96000" y="104369"/>
                  <a:pt x="96000" y="102892"/>
                </a:cubicBezTo>
                <a:cubicBezTo>
                  <a:pt x="96000" y="101415"/>
                  <a:pt x="94806" y="100217"/>
                  <a:pt x="93333" y="100217"/>
                </a:cubicBezTo>
                <a:close/>
                <a:moveTo>
                  <a:pt x="26666" y="87913"/>
                </a:moveTo>
                <a:cubicBezTo>
                  <a:pt x="25193" y="87913"/>
                  <a:pt x="24000" y="89111"/>
                  <a:pt x="24000" y="90588"/>
                </a:cubicBezTo>
                <a:cubicBezTo>
                  <a:pt x="24000" y="92065"/>
                  <a:pt x="25193" y="93262"/>
                  <a:pt x="26666" y="93262"/>
                </a:cubicBezTo>
                <a:lnTo>
                  <a:pt x="93333" y="93262"/>
                </a:lnTo>
                <a:cubicBezTo>
                  <a:pt x="94806" y="93262"/>
                  <a:pt x="96000" y="92065"/>
                  <a:pt x="96000" y="90588"/>
                </a:cubicBezTo>
                <a:cubicBezTo>
                  <a:pt x="96000" y="89111"/>
                  <a:pt x="94806" y="87913"/>
                  <a:pt x="93333" y="87913"/>
                </a:cubicBezTo>
                <a:close/>
                <a:moveTo>
                  <a:pt x="26666" y="75609"/>
                </a:moveTo>
                <a:cubicBezTo>
                  <a:pt x="25193" y="75609"/>
                  <a:pt x="24000" y="76806"/>
                  <a:pt x="24000" y="78284"/>
                </a:cubicBezTo>
                <a:cubicBezTo>
                  <a:pt x="24000" y="79761"/>
                  <a:pt x="25193" y="80958"/>
                  <a:pt x="26666" y="80958"/>
                </a:cubicBezTo>
                <a:lnTo>
                  <a:pt x="93333" y="80958"/>
                </a:lnTo>
                <a:cubicBezTo>
                  <a:pt x="94806" y="80958"/>
                  <a:pt x="96000" y="79761"/>
                  <a:pt x="96000" y="78284"/>
                </a:cubicBezTo>
                <a:cubicBezTo>
                  <a:pt x="96000" y="76806"/>
                  <a:pt x="94806" y="75609"/>
                  <a:pt x="93333" y="75609"/>
                </a:cubicBezTo>
                <a:close/>
                <a:moveTo>
                  <a:pt x="26666" y="63305"/>
                </a:moveTo>
                <a:cubicBezTo>
                  <a:pt x="25193" y="63305"/>
                  <a:pt x="24000" y="64502"/>
                  <a:pt x="24000" y="65979"/>
                </a:cubicBezTo>
                <a:cubicBezTo>
                  <a:pt x="24000" y="67457"/>
                  <a:pt x="25193" y="68654"/>
                  <a:pt x="26666" y="68654"/>
                </a:cubicBezTo>
                <a:lnTo>
                  <a:pt x="93333" y="68654"/>
                </a:lnTo>
                <a:cubicBezTo>
                  <a:pt x="94806" y="68654"/>
                  <a:pt x="96000" y="67457"/>
                  <a:pt x="96000" y="65979"/>
                </a:cubicBezTo>
                <a:cubicBezTo>
                  <a:pt x="96000" y="64502"/>
                  <a:pt x="94806" y="63305"/>
                  <a:pt x="93333" y="63305"/>
                </a:cubicBezTo>
                <a:close/>
                <a:moveTo>
                  <a:pt x="26666" y="51001"/>
                </a:moveTo>
                <a:cubicBezTo>
                  <a:pt x="25193" y="51001"/>
                  <a:pt x="24000" y="52198"/>
                  <a:pt x="24000" y="53675"/>
                </a:cubicBezTo>
                <a:cubicBezTo>
                  <a:pt x="24000" y="55152"/>
                  <a:pt x="25193" y="56350"/>
                  <a:pt x="26666" y="56350"/>
                </a:cubicBezTo>
                <a:lnTo>
                  <a:pt x="93333" y="56350"/>
                </a:lnTo>
                <a:cubicBezTo>
                  <a:pt x="94806" y="56350"/>
                  <a:pt x="96000" y="55152"/>
                  <a:pt x="96000" y="53675"/>
                </a:cubicBezTo>
                <a:cubicBezTo>
                  <a:pt x="96000" y="52198"/>
                  <a:pt x="94806" y="51001"/>
                  <a:pt x="93333" y="51001"/>
                </a:cubicBezTo>
                <a:close/>
                <a:moveTo>
                  <a:pt x="26666" y="38697"/>
                </a:moveTo>
                <a:cubicBezTo>
                  <a:pt x="25193" y="38697"/>
                  <a:pt x="24000" y="39894"/>
                  <a:pt x="24000" y="41371"/>
                </a:cubicBezTo>
                <a:cubicBezTo>
                  <a:pt x="24000" y="42848"/>
                  <a:pt x="25193" y="44046"/>
                  <a:pt x="26666" y="44046"/>
                </a:cubicBezTo>
                <a:lnTo>
                  <a:pt x="93333" y="44046"/>
                </a:lnTo>
                <a:cubicBezTo>
                  <a:pt x="94806" y="44046"/>
                  <a:pt x="96000" y="42848"/>
                  <a:pt x="96000" y="41371"/>
                </a:cubicBezTo>
                <a:cubicBezTo>
                  <a:pt x="96000" y="39894"/>
                  <a:pt x="94806" y="38697"/>
                  <a:pt x="93333" y="38697"/>
                </a:cubicBezTo>
                <a:close/>
                <a:moveTo>
                  <a:pt x="0" y="11366"/>
                </a:moveTo>
                <a:lnTo>
                  <a:pt x="6739" y="11366"/>
                </a:lnTo>
                <a:lnTo>
                  <a:pt x="6739" y="17459"/>
                </a:lnTo>
                <a:cubicBezTo>
                  <a:pt x="6739" y="22260"/>
                  <a:pt x="10619" y="26151"/>
                  <a:pt x="15405" y="26151"/>
                </a:cubicBezTo>
                <a:cubicBezTo>
                  <a:pt x="20192" y="26151"/>
                  <a:pt x="24072" y="22260"/>
                  <a:pt x="24072" y="17459"/>
                </a:cubicBezTo>
                <a:lnTo>
                  <a:pt x="24072" y="11366"/>
                </a:lnTo>
                <a:lnTo>
                  <a:pt x="29716" y="11366"/>
                </a:lnTo>
                <a:lnTo>
                  <a:pt x="29716" y="17459"/>
                </a:lnTo>
                <a:cubicBezTo>
                  <a:pt x="29716" y="22260"/>
                  <a:pt x="33597" y="26151"/>
                  <a:pt x="38383" y="26151"/>
                </a:cubicBezTo>
                <a:cubicBezTo>
                  <a:pt x="43170" y="26151"/>
                  <a:pt x="47050" y="22260"/>
                  <a:pt x="47050" y="17459"/>
                </a:cubicBezTo>
                <a:lnTo>
                  <a:pt x="47050" y="11366"/>
                </a:lnTo>
                <a:lnTo>
                  <a:pt x="52694" y="11366"/>
                </a:lnTo>
                <a:lnTo>
                  <a:pt x="52694" y="17459"/>
                </a:lnTo>
                <a:cubicBezTo>
                  <a:pt x="52694" y="22260"/>
                  <a:pt x="56574" y="26151"/>
                  <a:pt x="61361" y="26151"/>
                </a:cubicBezTo>
                <a:cubicBezTo>
                  <a:pt x="66147" y="26151"/>
                  <a:pt x="70028" y="22260"/>
                  <a:pt x="70028" y="17459"/>
                </a:cubicBezTo>
                <a:lnTo>
                  <a:pt x="70028" y="11366"/>
                </a:lnTo>
                <a:lnTo>
                  <a:pt x="75672" y="11366"/>
                </a:lnTo>
                <a:lnTo>
                  <a:pt x="75672" y="17459"/>
                </a:lnTo>
                <a:cubicBezTo>
                  <a:pt x="75672" y="22260"/>
                  <a:pt x="79552" y="26151"/>
                  <a:pt x="84339" y="26151"/>
                </a:cubicBezTo>
                <a:cubicBezTo>
                  <a:pt x="89125" y="26151"/>
                  <a:pt x="93005" y="22260"/>
                  <a:pt x="93005" y="17459"/>
                </a:cubicBezTo>
                <a:lnTo>
                  <a:pt x="93005" y="11366"/>
                </a:lnTo>
                <a:lnTo>
                  <a:pt x="98650" y="11366"/>
                </a:lnTo>
                <a:lnTo>
                  <a:pt x="98650" y="17459"/>
                </a:lnTo>
                <a:cubicBezTo>
                  <a:pt x="98650" y="22259"/>
                  <a:pt x="102530" y="26151"/>
                  <a:pt x="107316" y="26151"/>
                </a:cubicBezTo>
                <a:cubicBezTo>
                  <a:pt x="112103" y="26151"/>
                  <a:pt x="115983" y="22259"/>
                  <a:pt x="115983" y="17459"/>
                </a:cubicBezTo>
                <a:lnTo>
                  <a:pt x="115983" y="11366"/>
                </a:lnTo>
                <a:lnTo>
                  <a:pt x="120000" y="11366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405" y="0"/>
                </a:moveTo>
                <a:cubicBezTo>
                  <a:pt x="17983" y="0"/>
                  <a:pt x="20072" y="2095"/>
                  <a:pt x="20072" y="4680"/>
                </a:cubicBezTo>
                <a:lnTo>
                  <a:pt x="20072" y="18051"/>
                </a:lnTo>
                <a:cubicBezTo>
                  <a:pt x="20072" y="20636"/>
                  <a:pt x="17983" y="22732"/>
                  <a:pt x="15405" y="22732"/>
                </a:cubicBezTo>
                <a:cubicBezTo>
                  <a:pt x="12828" y="22732"/>
                  <a:pt x="10739" y="20636"/>
                  <a:pt x="10739" y="18051"/>
                </a:cubicBezTo>
                <a:lnTo>
                  <a:pt x="10739" y="4680"/>
                </a:lnTo>
                <a:cubicBezTo>
                  <a:pt x="10739" y="2095"/>
                  <a:pt x="12828" y="0"/>
                  <a:pt x="15405" y="0"/>
                </a:cubicBezTo>
                <a:close/>
                <a:moveTo>
                  <a:pt x="38383" y="0"/>
                </a:moveTo>
                <a:cubicBezTo>
                  <a:pt x="40960" y="0"/>
                  <a:pt x="43050" y="2095"/>
                  <a:pt x="43050" y="4680"/>
                </a:cubicBezTo>
                <a:lnTo>
                  <a:pt x="43050" y="18051"/>
                </a:lnTo>
                <a:cubicBezTo>
                  <a:pt x="43050" y="20636"/>
                  <a:pt x="40960" y="22732"/>
                  <a:pt x="38383" y="22732"/>
                </a:cubicBezTo>
                <a:cubicBezTo>
                  <a:pt x="35806" y="22732"/>
                  <a:pt x="33716" y="20636"/>
                  <a:pt x="33716" y="18051"/>
                </a:cubicBezTo>
                <a:lnTo>
                  <a:pt x="33716" y="4680"/>
                </a:lnTo>
                <a:cubicBezTo>
                  <a:pt x="33716" y="2095"/>
                  <a:pt x="35806" y="0"/>
                  <a:pt x="38383" y="0"/>
                </a:cubicBezTo>
                <a:close/>
                <a:moveTo>
                  <a:pt x="61361" y="0"/>
                </a:moveTo>
                <a:cubicBezTo>
                  <a:pt x="63938" y="0"/>
                  <a:pt x="66028" y="2095"/>
                  <a:pt x="66028" y="4680"/>
                </a:cubicBezTo>
                <a:lnTo>
                  <a:pt x="66028" y="18051"/>
                </a:lnTo>
                <a:cubicBezTo>
                  <a:pt x="66028" y="20636"/>
                  <a:pt x="63938" y="22731"/>
                  <a:pt x="61361" y="22731"/>
                </a:cubicBezTo>
                <a:cubicBezTo>
                  <a:pt x="58784" y="22731"/>
                  <a:pt x="56694" y="20636"/>
                  <a:pt x="56694" y="18051"/>
                </a:cubicBezTo>
                <a:lnTo>
                  <a:pt x="56694" y="4680"/>
                </a:lnTo>
                <a:cubicBezTo>
                  <a:pt x="56694" y="2095"/>
                  <a:pt x="58784" y="0"/>
                  <a:pt x="61361" y="0"/>
                </a:cubicBezTo>
                <a:close/>
                <a:moveTo>
                  <a:pt x="84339" y="0"/>
                </a:moveTo>
                <a:cubicBezTo>
                  <a:pt x="86916" y="0"/>
                  <a:pt x="89005" y="2095"/>
                  <a:pt x="89005" y="4680"/>
                </a:cubicBezTo>
                <a:lnTo>
                  <a:pt x="89005" y="18051"/>
                </a:lnTo>
                <a:cubicBezTo>
                  <a:pt x="89005" y="20636"/>
                  <a:pt x="86916" y="22731"/>
                  <a:pt x="84339" y="22731"/>
                </a:cubicBezTo>
                <a:cubicBezTo>
                  <a:pt x="81761" y="22731"/>
                  <a:pt x="79672" y="20636"/>
                  <a:pt x="79672" y="18051"/>
                </a:cubicBezTo>
                <a:lnTo>
                  <a:pt x="79672" y="4680"/>
                </a:lnTo>
                <a:cubicBezTo>
                  <a:pt x="79672" y="2095"/>
                  <a:pt x="81761" y="0"/>
                  <a:pt x="84339" y="0"/>
                </a:cubicBezTo>
                <a:close/>
                <a:moveTo>
                  <a:pt x="107316" y="0"/>
                </a:moveTo>
                <a:cubicBezTo>
                  <a:pt x="109894" y="0"/>
                  <a:pt x="111983" y="2095"/>
                  <a:pt x="111983" y="4680"/>
                </a:cubicBezTo>
                <a:lnTo>
                  <a:pt x="111983" y="18051"/>
                </a:lnTo>
                <a:cubicBezTo>
                  <a:pt x="111983" y="20636"/>
                  <a:pt x="109894" y="22731"/>
                  <a:pt x="107316" y="22731"/>
                </a:cubicBezTo>
                <a:cubicBezTo>
                  <a:pt x="104739" y="22731"/>
                  <a:pt x="102650" y="20636"/>
                  <a:pt x="102650" y="18051"/>
                </a:cubicBezTo>
                <a:lnTo>
                  <a:pt x="102650" y="4680"/>
                </a:lnTo>
                <a:cubicBezTo>
                  <a:pt x="102650" y="2095"/>
                  <a:pt x="104739" y="0"/>
                  <a:pt x="107316" y="0"/>
                </a:cubicBezTo>
                <a:close/>
              </a:path>
            </a:pathLst>
          </a:custGeom>
          <a:solidFill>
            <a:srgbClr val="797B4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0" y="230651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작업내용</a:t>
            </a:r>
            <a:r>
              <a:rPr lang="en-US" altLang="ko-KR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endParaRPr lang="en-US" sz="4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261">
            <a:extLst>
              <a:ext uri="{FF2B5EF4-FFF2-40B4-BE49-F238E27FC236}">
                <a16:creationId xmlns:a16="http://schemas.microsoft.com/office/drawing/2014/main" id="{A9B28D8A-02E1-493A-B885-67AA7B7FA9DD}"/>
              </a:ext>
            </a:extLst>
          </p:cNvPr>
          <p:cNvSpPr txBox="1"/>
          <p:nvPr/>
        </p:nvSpPr>
        <p:spPr>
          <a:xfrm>
            <a:off x="291221" y="1342166"/>
            <a:ext cx="8561558" cy="341447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r>
              <a:rPr lang="en-US" altLang="ko-KR" sz="1800" b="1" dirty="0">
                <a:solidFill>
                  <a:schemeClr val="tx1"/>
                </a:solidFill>
              </a:rPr>
              <a:t>*</a:t>
            </a:r>
            <a:r>
              <a:rPr lang="ko-KR" altLang="en-US" sz="1800" b="1" dirty="0">
                <a:solidFill>
                  <a:schemeClr val="tx1"/>
                </a:solidFill>
                <a:sym typeface="Arial"/>
              </a:rPr>
              <a:t>강의 촬영 및 녹음 </a:t>
            </a:r>
            <a:r>
              <a:rPr lang="en-US" altLang="ko-KR" sz="1800" b="1" dirty="0">
                <a:solidFill>
                  <a:schemeClr val="tx1"/>
                </a:solidFill>
                <a:sym typeface="Arial"/>
              </a:rPr>
              <a:t>: Python </a:t>
            </a:r>
            <a:r>
              <a:rPr lang="en-US" altLang="ko-KR" sz="1800" b="1" dirty="0">
                <a:solidFill>
                  <a:schemeClr val="tx1"/>
                </a:solidFill>
              </a:rPr>
              <a:t>(</a:t>
            </a:r>
            <a:r>
              <a:rPr lang="en-US" altLang="ko-KR" sz="1800" b="1" dirty="0" err="1">
                <a:solidFill>
                  <a:schemeClr val="tx1"/>
                </a:solidFill>
              </a:rPr>
              <a:t>picamera</a:t>
            </a:r>
            <a:r>
              <a:rPr lang="en-US" altLang="ko-KR" sz="1800" b="1" dirty="0">
                <a:solidFill>
                  <a:schemeClr val="tx1"/>
                </a:solidFill>
              </a:rPr>
              <a:t>, </a:t>
            </a:r>
            <a:r>
              <a:rPr lang="en-US" altLang="ko-KR" sz="1800" b="1" dirty="0" err="1">
                <a:solidFill>
                  <a:schemeClr val="tx1"/>
                </a:solidFill>
              </a:rPr>
              <a:t>pyaudio</a:t>
            </a:r>
            <a:r>
              <a:rPr lang="en-US" altLang="ko-KR" sz="1800" b="1" dirty="0">
                <a:solidFill>
                  <a:schemeClr val="tx1"/>
                </a:solidFill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라이브러리 사용</a:t>
            </a:r>
            <a:r>
              <a:rPr lang="en-US" altLang="ko-KR" sz="1800" b="1" dirty="0">
                <a:solidFill>
                  <a:schemeClr val="tx1"/>
                </a:solidFill>
                <a:sym typeface="Arial"/>
              </a:rPr>
              <a:t>)</a:t>
            </a:r>
          </a:p>
          <a:p>
            <a:pPr marL="171450" lvl="8" indent="-171450">
              <a:buSzPct val="25000"/>
              <a:buFontTx/>
              <a:buChar char="-"/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endParaRPr lang="en-US" sz="1800" b="1" dirty="0">
              <a:solidFill>
                <a:schemeClr val="tx1"/>
              </a:solidFill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6F33C8-BC24-4C33-BAC0-BA49BCC59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243" y="1887370"/>
            <a:ext cx="5809957" cy="325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50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0" y="230651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작업내용</a:t>
            </a:r>
            <a:r>
              <a:rPr lang="en-US" altLang="ko-KR" sz="4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_2</a:t>
            </a:r>
            <a:endParaRPr lang="en-US" sz="4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261">
            <a:extLst>
              <a:ext uri="{FF2B5EF4-FFF2-40B4-BE49-F238E27FC236}">
                <a16:creationId xmlns:a16="http://schemas.microsoft.com/office/drawing/2014/main" id="{A9B28D8A-02E1-493A-B885-67AA7B7FA9DD}"/>
              </a:ext>
            </a:extLst>
          </p:cNvPr>
          <p:cNvSpPr txBox="1"/>
          <p:nvPr/>
        </p:nvSpPr>
        <p:spPr>
          <a:xfrm>
            <a:off x="291221" y="1342166"/>
            <a:ext cx="8561558" cy="341447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r>
              <a:rPr lang="en-US" altLang="ko-KR" sz="1800" b="1" dirty="0">
                <a:solidFill>
                  <a:schemeClr val="tx1"/>
                </a:solidFill>
              </a:rPr>
              <a:t>*</a:t>
            </a:r>
            <a:r>
              <a:rPr lang="ko-KR" altLang="en-US" sz="1800" b="1" dirty="0">
                <a:solidFill>
                  <a:schemeClr val="tx1"/>
                </a:solidFill>
              </a:rPr>
              <a:t>칠판 쪽 영상 처리 </a:t>
            </a:r>
            <a:r>
              <a:rPr lang="en-US" altLang="ko-KR" sz="1800" b="1" dirty="0">
                <a:solidFill>
                  <a:schemeClr val="tx1"/>
                </a:solidFill>
              </a:rPr>
              <a:t>: Python (cv2 </a:t>
            </a:r>
            <a:r>
              <a:rPr lang="ko-KR" altLang="en-US" sz="1800" b="1" dirty="0">
                <a:solidFill>
                  <a:schemeClr val="tx1"/>
                </a:solidFill>
              </a:rPr>
              <a:t>라이브러리 사용</a:t>
            </a:r>
            <a:r>
              <a:rPr lang="en-US" altLang="ko-KR" sz="1800" b="1" dirty="0">
                <a:solidFill>
                  <a:schemeClr val="tx1"/>
                </a:solidFill>
              </a:rPr>
              <a:t>) :</a:t>
            </a:r>
          </a:p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 marL="171450" marR="0" lvl="0" indent="-171450" rtl="0">
              <a:spcBef>
                <a:spcPts val="0"/>
              </a:spcBef>
              <a:buSzPct val="25000"/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촬영된 사진 확인</a:t>
            </a:r>
            <a:endParaRPr lang="en-US" dirty="0">
              <a:solidFill>
                <a:schemeClr val="tx1"/>
              </a:solidFill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FF336B-7DF3-4725-8ED6-71E6E079B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55" y="1896009"/>
            <a:ext cx="3763107" cy="304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8396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ustom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663</Words>
  <Application>Microsoft Office PowerPoint</Application>
  <PresentationFormat>화면 슬라이드 쇼(16:9)</PresentationFormat>
  <Paragraphs>150</Paragraphs>
  <Slides>23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Arial</vt:lpstr>
      <vt:lpstr>맑은 고딕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dudwn</dc:creator>
  <cp:lastModifiedBy>dudwnsdn30@gmail.com</cp:lastModifiedBy>
  <cp:revision>142</cp:revision>
  <dcterms:modified xsi:type="dcterms:W3CDTF">2017-12-02T07:19:47Z</dcterms:modified>
</cp:coreProperties>
</file>